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4"/>
    <p:sldId id="257" r:id="rId65"/>
    <p:sldId id="258" r:id="rId66"/>
    <p:sldId id="259" r:id="rId67"/>
    <p:sldId id="260" r:id="rId68"/>
    <p:sldId id="261" r:id="rId69"/>
    <p:sldId id="262" r:id="rId70"/>
    <p:sldId id="263" r:id="rId71"/>
    <p:sldId id="264" r:id="rId72"/>
    <p:sldId id="265" r:id="rId7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direk Serif" charset="1" panose="00000000000000000000"/>
      <p:regular r:id="rId10"/>
    </p:embeddedFont>
    <p:embeddedFont>
      <p:font typeface="Adirek Serif Bold" charset="1" panose="00000000000000000000"/>
      <p:regular r:id="rId11"/>
    </p:embeddedFont>
    <p:embeddedFont>
      <p:font typeface="Adirek Serif Italics" charset="1" panose="00000000000000000000"/>
      <p:regular r:id="rId12"/>
    </p:embeddedFont>
    <p:embeddedFont>
      <p:font typeface="Adirek Serif Bold Italics" charset="1" panose="00000000000000000000"/>
      <p:regular r:id="rId13"/>
    </p:embeddedFont>
    <p:embeddedFont>
      <p:font typeface="Adirek Serif Thin" charset="1" panose="00000000000000000000"/>
      <p:regular r:id="rId14"/>
    </p:embeddedFont>
    <p:embeddedFont>
      <p:font typeface="Adirek Serif Thin Italics" charset="1" panose="00000000000000000000"/>
      <p:regular r:id="rId15"/>
    </p:embeddedFont>
    <p:embeddedFont>
      <p:font typeface="Adirek Serif Light" charset="1" panose="00000000000000000000"/>
      <p:regular r:id="rId16"/>
    </p:embeddedFont>
    <p:embeddedFont>
      <p:font typeface="Adirek Serif Light Italics" charset="1" panose="00000000000000000000"/>
      <p:regular r:id="rId17"/>
    </p:embeddedFont>
    <p:embeddedFont>
      <p:font typeface="Adirek Serif Medium" charset="1" panose="00000000000000000000"/>
      <p:regular r:id="rId18"/>
    </p:embeddedFont>
    <p:embeddedFont>
      <p:font typeface="Adirek Serif Medium Italics" charset="1" panose="00000000000000000000"/>
      <p:regular r:id="rId19"/>
    </p:embeddedFont>
    <p:embeddedFont>
      <p:font typeface="Adirek Serif Semi-Bold" charset="1" panose="00000000000000000000"/>
      <p:regular r:id="rId20"/>
    </p:embeddedFont>
    <p:embeddedFont>
      <p:font typeface="Adirek Serif Semi-Bold Italics" charset="1" panose="00000000000000000000"/>
      <p:regular r:id="rId21"/>
    </p:embeddedFont>
    <p:embeddedFont>
      <p:font typeface="Adirek Serif Ultra-Bold" charset="1" panose="00000000000000000000"/>
      <p:regular r:id="rId22"/>
    </p:embeddedFont>
    <p:embeddedFont>
      <p:font typeface="Adirek Serif Ultra-Bold Italics" charset="1" panose="00000000000000000000"/>
      <p:regular r:id="rId23"/>
    </p:embeddedFont>
    <p:embeddedFont>
      <p:font typeface="Adirek Serif Heavy" charset="1" panose="00000000000000000000"/>
      <p:regular r:id="rId24"/>
    </p:embeddedFont>
    <p:embeddedFont>
      <p:font typeface="Adirek Serif Heavy Italics" charset="1" panose="00000000000000000000"/>
      <p:regular r:id="rId25"/>
    </p:embeddedFont>
    <p:embeddedFont>
      <p:font typeface="Poppins" charset="1" panose="00000500000000000000"/>
      <p:regular r:id="rId26"/>
    </p:embeddedFont>
    <p:embeddedFont>
      <p:font typeface="Poppins Bold" charset="1" panose="00000800000000000000"/>
      <p:regular r:id="rId27"/>
    </p:embeddedFont>
    <p:embeddedFont>
      <p:font typeface="Poppins Italics" charset="1" panose="00000500000000000000"/>
      <p:regular r:id="rId28"/>
    </p:embeddedFont>
    <p:embeddedFont>
      <p:font typeface="Poppins Bold Italics" charset="1" panose="00000800000000000000"/>
      <p:regular r:id="rId29"/>
    </p:embeddedFont>
    <p:embeddedFont>
      <p:font typeface="Poppins Thin" charset="1" panose="00000300000000000000"/>
      <p:regular r:id="rId30"/>
    </p:embeddedFont>
    <p:embeddedFont>
      <p:font typeface="Poppins Thin Italics" charset="1" panose="00000300000000000000"/>
      <p:regular r:id="rId31"/>
    </p:embeddedFont>
    <p:embeddedFont>
      <p:font typeface="Poppins Extra-Light" charset="1" panose="00000300000000000000"/>
      <p:regular r:id="rId32"/>
    </p:embeddedFont>
    <p:embeddedFont>
      <p:font typeface="Poppins Extra-Light Italics" charset="1" panose="00000300000000000000"/>
      <p:regular r:id="rId33"/>
    </p:embeddedFont>
    <p:embeddedFont>
      <p:font typeface="Poppins Light" charset="1" panose="00000400000000000000"/>
      <p:regular r:id="rId34"/>
    </p:embeddedFont>
    <p:embeddedFont>
      <p:font typeface="Poppins Light Italics" charset="1" panose="00000400000000000000"/>
      <p:regular r:id="rId35"/>
    </p:embeddedFont>
    <p:embeddedFont>
      <p:font typeface="Poppins Medium" charset="1" panose="00000600000000000000"/>
      <p:regular r:id="rId36"/>
    </p:embeddedFont>
    <p:embeddedFont>
      <p:font typeface="Poppins Medium Italics" charset="1" panose="00000600000000000000"/>
      <p:regular r:id="rId37"/>
    </p:embeddedFont>
    <p:embeddedFont>
      <p:font typeface="Poppins Semi-Bold" charset="1" panose="00000700000000000000"/>
      <p:regular r:id="rId38"/>
    </p:embeddedFont>
    <p:embeddedFont>
      <p:font typeface="Poppins Semi-Bold Italics" charset="1" panose="00000700000000000000"/>
      <p:regular r:id="rId39"/>
    </p:embeddedFont>
    <p:embeddedFont>
      <p:font typeface="Poppins Ultra-Bold" charset="1" panose="00000900000000000000"/>
      <p:regular r:id="rId40"/>
    </p:embeddedFont>
    <p:embeddedFont>
      <p:font typeface="Poppins Ultra-Bold Italics" charset="1" panose="00000900000000000000"/>
      <p:regular r:id="rId41"/>
    </p:embeddedFont>
    <p:embeddedFont>
      <p:font typeface="Poppins Heavy" charset="1" panose="00000A00000000000000"/>
      <p:regular r:id="rId42"/>
    </p:embeddedFont>
    <p:embeddedFont>
      <p:font typeface="Poppins Heavy Italics" charset="1" panose="00000A00000000000000"/>
      <p:regular r:id="rId43"/>
    </p:embeddedFont>
    <p:embeddedFont>
      <p:font typeface="Agrandir" charset="1" panose="00000500000000000000"/>
      <p:regular r:id="rId44"/>
    </p:embeddedFont>
    <p:embeddedFont>
      <p:font typeface="Agrandir Bold" charset="1" panose="00000800000000000000"/>
      <p:regular r:id="rId45"/>
    </p:embeddedFont>
    <p:embeddedFont>
      <p:font typeface="Agrandir Italics" charset="1" panose="00000500000000000000"/>
      <p:regular r:id="rId46"/>
    </p:embeddedFont>
    <p:embeddedFont>
      <p:font typeface="Agrandir Bold Italics" charset="1" panose="00000800000000000000"/>
      <p:regular r:id="rId47"/>
    </p:embeddedFont>
    <p:embeddedFont>
      <p:font typeface="Agrandir Thin" charset="1" panose="00000200000000000000"/>
      <p:regular r:id="rId48"/>
    </p:embeddedFont>
    <p:embeddedFont>
      <p:font typeface="Agrandir Thin Italics" charset="1" panose="00000200000000000000"/>
      <p:regular r:id="rId49"/>
    </p:embeddedFont>
    <p:embeddedFont>
      <p:font typeface="Agrandir Medium" charset="1" panose="00000600000000000000"/>
      <p:regular r:id="rId50"/>
    </p:embeddedFont>
    <p:embeddedFont>
      <p:font typeface="Agrandir Medium Italics" charset="1" panose="00000600000000000000"/>
      <p:regular r:id="rId51"/>
    </p:embeddedFont>
    <p:embeddedFont>
      <p:font typeface="Agrandir Ultra-Bold" charset="1" panose="00000A00000000000000"/>
      <p:regular r:id="rId52"/>
    </p:embeddedFont>
    <p:embeddedFont>
      <p:font typeface="Agrandir Ultra-Bold Italics" charset="1" panose="00000A00000000000000"/>
      <p:regular r:id="rId53"/>
    </p:embeddedFont>
    <p:embeddedFont>
      <p:font typeface="Agrandir Heavy" charset="1" panose="00000900000000000000"/>
      <p:regular r:id="rId54"/>
    </p:embeddedFont>
    <p:embeddedFont>
      <p:font typeface="Agrandir Heavy Italics" charset="1" panose="00000900000000000000"/>
      <p:regular r:id="rId55"/>
    </p:embeddedFont>
    <p:embeddedFont>
      <p:font typeface="Open Sans" charset="1" panose="020B0606030504020204"/>
      <p:regular r:id="rId56"/>
    </p:embeddedFont>
    <p:embeddedFont>
      <p:font typeface="Open Sans Bold" charset="1" panose="020B0806030504020204"/>
      <p:regular r:id="rId57"/>
    </p:embeddedFont>
    <p:embeddedFont>
      <p:font typeface="Open Sans Italics" charset="1" panose="020B0606030504020204"/>
      <p:regular r:id="rId58"/>
    </p:embeddedFont>
    <p:embeddedFont>
      <p:font typeface="Open Sans Bold Italics" charset="1" panose="020B0806030504020204"/>
      <p:regular r:id="rId59"/>
    </p:embeddedFont>
    <p:embeddedFont>
      <p:font typeface="Open Sans Light" charset="1" panose="020B0306030504020204"/>
      <p:regular r:id="rId60"/>
    </p:embeddedFont>
    <p:embeddedFont>
      <p:font typeface="Open Sans Light Italics" charset="1" panose="020B0306030504020204"/>
      <p:regular r:id="rId61"/>
    </p:embeddedFont>
    <p:embeddedFont>
      <p:font typeface="Open Sans Ultra-Bold" charset="1" panose="00000000000000000000"/>
      <p:regular r:id="rId62"/>
    </p:embeddedFont>
    <p:embeddedFont>
      <p:font typeface="Open Sans Ultra-Bold Italics" charset="1" panose="00000000000000000000"/>
      <p:regular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slides/slide1.xml" Type="http://schemas.openxmlformats.org/officeDocument/2006/relationships/slide"/><Relationship Id="rId65" Target="slides/slide2.xml" Type="http://schemas.openxmlformats.org/officeDocument/2006/relationships/slide"/><Relationship Id="rId66" Target="slides/slide3.xml" Type="http://schemas.openxmlformats.org/officeDocument/2006/relationships/slide"/><Relationship Id="rId67" Target="slides/slide4.xml" Type="http://schemas.openxmlformats.org/officeDocument/2006/relationships/slide"/><Relationship Id="rId68" Target="slides/slide5.xml" Type="http://schemas.openxmlformats.org/officeDocument/2006/relationships/slide"/><Relationship Id="rId69" Target="slides/slide6.xml" Type="http://schemas.openxmlformats.org/officeDocument/2006/relationships/slide"/><Relationship Id="rId7" Target="fonts/font7.fntdata" Type="http://schemas.openxmlformats.org/officeDocument/2006/relationships/font"/><Relationship Id="rId70" Target="slides/slide7.xml" Type="http://schemas.openxmlformats.org/officeDocument/2006/relationships/slide"/><Relationship Id="rId71" Target="slides/slide8.xml" Type="http://schemas.openxmlformats.org/officeDocument/2006/relationships/slide"/><Relationship Id="rId72" Target="slides/slide9.xml" Type="http://schemas.openxmlformats.org/officeDocument/2006/relationships/slide"/><Relationship Id="rId73" Target="slides/slide10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gif" Type="http://schemas.openxmlformats.org/officeDocument/2006/relationships/image"/><Relationship Id="rId18" Target="../media/image17.pn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jpeg" Type="http://schemas.openxmlformats.org/officeDocument/2006/relationships/image"/><Relationship Id="rId6" Target="../media/image5.jpeg" Type="http://schemas.openxmlformats.org/officeDocument/2006/relationships/image"/><Relationship Id="rId7" Target="../media/image6.jpeg" Type="http://schemas.openxmlformats.org/officeDocument/2006/relationships/image"/><Relationship Id="rId8" Target="../media/image7.jpe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2" Target="../media/image25.jpeg" Type="http://schemas.openxmlformats.org/officeDocument/2006/relationships/image"/><Relationship Id="rId3" Target="../media/image26.pn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21.pn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16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gif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2" Target="../media/image1.jpeg" Type="http://schemas.openxmlformats.org/officeDocument/2006/relationships/image"/><Relationship Id="rId3" Target="../media/image19.jpeg" Type="http://schemas.openxmlformats.org/officeDocument/2006/relationships/image"/><Relationship Id="rId4" Target="../media/image3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.jpe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gif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2" Target="../media/image1.jpeg" Type="http://schemas.openxmlformats.org/officeDocument/2006/relationships/image"/><Relationship Id="rId3" Target="../media/image19.jpeg" Type="http://schemas.openxmlformats.org/officeDocument/2006/relationships/image"/><Relationship Id="rId4" Target="../media/image3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.jpe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gif" Type="http://schemas.openxmlformats.org/officeDocument/2006/relationships/image"/><Relationship Id="rId11" Target="../media/image18.png" Type="http://schemas.openxmlformats.org/officeDocument/2006/relationships/image"/><Relationship Id="rId2" Target="../media/image1.jpeg" Type="http://schemas.openxmlformats.org/officeDocument/2006/relationships/image"/><Relationship Id="rId3" Target="../media/image19.jpeg" Type="http://schemas.openxmlformats.org/officeDocument/2006/relationships/image"/><Relationship Id="rId4" Target="../media/image3.png" Type="http://schemas.openxmlformats.org/officeDocument/2006/relationships/image"/><Relationship Id="rId5" Target="../media/image20.pn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gif" Type="http://schemas.openxmlformats.org/officeDocument/2006/relationships/image"/><Relationship Id="rId11" Target="../media/image18.png" Type="http://schemas.openxmlformats.org/officeDocument/2006/relationships/image"/><Relationship Id="rId2" Target="../media/image25.jpe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16.gif" Type="http://schemas.openxmlformats.org/officeDocument/2006/relationships/image"/><Relationship Id="rId12" Target="../media/image18.png" Type="http://schemas.openxmlformats.org/officeDocument/2006/relationships/image"/><Relationship Id="rId2" Target="../media/image25.jpeg" Type="http://schemas.openxmlformats.org/officeDocument/2006/relationships/image"/><Relationship Id="rId3" Target="../media/image26.pn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21.pn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36.svg" Type="http://schemas.openxmlformats.org/officeDocument/2006/relationships/image"/><Relationship Id="rId13" Target="../media/image16.gif" Type="http://schemas.openxmlformats.org/officeDocument/2006/relationships/image"/><Relationship Id="rId14" Target="../media/image18.png" Type="http://schemas.openxmlformats.org/officeDocument/2006/relationships/image"/><Relationship Id="rId2" Target="../media/image25.jpeg" Type="http://schemas.openxmlformats.org/officeDocument/2006/relationships/image"/><Relationship Id="rId3" Target="../media/image26.pn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21.pn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2" Target="../media/image25.jpeg" Type="http://schemas.openxmlformats.org/officeDocument/2006/relationships/image"/><Relationship Id="rId3" Target="../media/image26.pn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21.pn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37.gif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gif" Type="http://schemas.openxmlformats.org/officeDocument/2006/relationships/image"/><Relationship Id="rId11" Target="../media/image18.png" Type="http://schemas.openxmlformats.org/officeDocument/2006/relationships/image"/><Relationship Id="rId2" Target="../media/image25.jpeg" Type="http://schemas.openxmlformats.org/officeDocument/2006/relationships/image"/><Relationship Id="rId3" Target="../media/image26.pn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21.pn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3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6848511" y="3627743"/>
            <a:ext cx="1056954" cy="1202115"/>
          </a:xfrm>
          <a:custGeom>
            <a:avLst/>
            <a:gdLst/>
            <a:ahLst/>
            <a:cxnLst/>
            <a:rect r="r" b="b" t="t" l="l"/>
            <a:pathLst>
              <a:path h="1202115" w="1056954">
                <a:moveTo>
                  <a:pt x="0" y="0"/>
                </a:moveTo>
                <a:lnTo>
                  <a:pt x="1056954" y="0"/>
                </a:lnTo>
                <a:lnTo>
                  <a:pt x="1056954" y="1202115"/>
                </a:lnTo>
                <a:lnTo>
                  <a:pt x="0" y="1202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2631" t="-30954" r="-42238" b="-3159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53219">
            <a:off x="138093" y="1673638"/>
            <a:ext cx="10355585" cy="8229600"/>
          </a:xfrm>
          <a:custGeom>
            <a:avLst/>
            <a:gdLst/>
            <a:ahLst/>
            <a:cxnLst/>
            <a:rect r="r" b="b" t="t" l="l"/>
            <a:pathLst>
              <a:path h="8229600" w="10355585">
                <a:moveTo>
                  <a:pt x="0" y="0"/>
                </a:moveTo>
                <a:lnTo>
                  <a:pt x="10355585" y="0"/>
                </a:lnTo>
                <a:lnTo>
                  <a:pt x="1035558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8688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234675" y="4393401"/>
            <a:ext cx="5032418" cy="1091020"/>
            <a:chOff x="0" y="0"/>
            <a:chExt cx="1325411" cy="2873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25410" cy="287347"/>
            </a:xfrm>
            <a:custGeom>
              <a:avLst/>
              <a:gdLst/>
              <a:ahLst/>
              <a:cxnLst/>
              <a:rect r="r" b="b" t="t" l="l"/>
              <a:pathLst>
                <a:path h="287347" w="1325410">
                  <a:moveTo>
                    <a:pt x="0" y="0"/>
                  </a:moveTo>
                  <a:lnTo>
                    <a:pt x="1325410" y="0"/>
                  </a:lnTo>
                  <a:lnTo>
                    <a:pt x="1325410" y="287347"/>
                  </a:lnTo>
                  <a:lnTo>
                    <a:pt x="0" y="287347"/>
                  </a:lnTo>
                  <a:close/>
                </a:path>
              </a:pathLst>
            </a:custGeom>
            <a:solidFill>
              <a:srgbClr val="26F10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325411" cy="3444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357885" y="6849915"/>
            <a:ext cx="5155628" cy="3437085"/>
          </a:xfrm>
          <a:custGeom>
            <a:avLst/>
            <a:gdLst/>
            <a:ahLst/>
            <a:cxnLst/>
            <a:rect r="r" b="b" t="t" l="l"/>
            <a:pathLst>
              <a:path h="3437085" w="5155628">
                <a:moveTo>
                  <a:pt x="0" y="0"/>
                </a:moveTo>
                <a:lnTo>
                  <a:pt x="5155628" y="0"/>
                </a:lnTo>
                <a:lnTo>
                  <a:pt x="5155628" y="3437085"/>
                </a:lnTo>
                <a:lnTo>
                  <a:pt x="0" y="34370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757871" y="6879458"/>
            <a:ext cx="5139567" cy="3437085"/>
          </a:xfrm>
          <a:custGeom>
            <a:avLst/>
            <a:gdLst/>
            <a:ahLst/>
            <a:cxnLst/>
            <a:rect r="r" b="b" t="t" l="l"/>
            <a:pathLst>
              <a:path h="3437085" w="5139567">
                <a:moveTo>
                  <a:pt x="0" y="0"/>
                </a:moveTo>
                <a:lnTo>
                  <a:pt x="5139567" y="0"/>
                </a:lnTo>
                <a:lnTo>
                  <a:pt x="5139567" y="3437085"/>
                </a:lnTo>
                <a:lnTo>
                  <a:pt x="0" y="34370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706056" y="6902606"/>
            <a:ext cx="5501126" cy="3667417"/>
          </a:xfrm>
          <a:custGeom>
            <a:avLst/>
            <a:gdLst/>
            <a:ahLst/>
            <a:cxnLst/>
            <a:rect r="r" b="b" t="t" l="l"/>
            <a:pathLst>
              <a:path h="3667417" w="5501126">
                <a:moveTo>
                  <a:pt x="0" y="0"/>
                </a:moveTo>
                <a:lnTo>
                  <a:pt x="5501126" y="0"/>
                </a:lnTo>
                <a:lnTo>
                  <a:pt x="5501126" y="3667417"/>
                </a:lnTo>
                <a:lnTo>
                  <a:pt x="0" y="36674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580704" y="6902606"/>
            <a:ext cx="4819635" cy="3614726"/>
          </a:xfrm>
          <a:custGeom>
            <a:avLst/>
            <a:gdLst/>
            <a:ahLst/>
            <a:cxnLst/>
            <a:rect r="r" b="b" t="t" l="l"/>
            <a:pathLst>
              <a:path h="3614726" w="4819635">
                <a:moveTo>
                  <a:pt x="0" y="0"/>
                </a:moveTo>
                <a:lnTo>
                  <a:pt x="4819635" y="0"/>
                </a:lnTo>
                <a:lnTo>
                  <a:pt x="4819635" y="3614726"/>
                </a:lnTo>
                <a:lnTo>
                  <a:pt x="0" y="36147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5040092" y="405020"/>
            <a:ext cx="5849724" cy="1247361"/>
            <a:chOff x="0" y="0"/>
            <a:chExt cx="1540668" cy="32852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40668" cy="328523"/>
            </a:xfrm>
            <a:custGeom>
              <a:avLst/>
              <a:gdLst/>
              <a:ahLst/>
              <a:cxnLst/>
              <a:rect r="r" b="b" t="t" l="l"/>
              <a:pathLst>
                <a:path h="328523" w="1540668">
                  <a:moveTo>
                    <a:pt x="0" y="0"/>
                  </a:moveTo>
                  <a:lnTo>
                    <a:pt x="1540668" y="0"/>
                  </a:lnTo>
                  <a:lnTo>
                    <a:pt x="1540668" y="328523"/>
                  </a:lnTo>
                  <a:lnTo>
                    <a:pt x="0" y="32852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540668" cy="385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0" y="2868025"/>
            <a:ext cx="4797743" cy="1091020"/>
            <a:chOff x="0" y="0"/>
            <a:chExt cx="1263603" cy="28734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63603" cy="287347"/>
            </a:xfrm>
            <a:custGeom>
              <a:avLst/>
              <a:gdLst/>
              <a:ahLst/>
              <a:cxnLst/>
              <a:rect r="r" b="b" t="t" l="l"/>
              <a:pathLst>
                <a:path h="287347" w="1263603">
                  <a:moveTo>
                    <a:pt x="0" y="0"/>
                  </a:moveTo>
                  <a:lnTo>
                    <a:pt x="1263603" y="0"/>
                  </a:lnTo>
                  <a:lnTo>
                    <a:pt x="1263603" y="287347"/>
                  </a:lnTo>
                  <a:lnTo>
                    <a:pt x="0" y="287347"/>
                  </a:lnTo>
                  <a:close/>
                </a:path>
              </a:pathLst>
            </a:custGeom>
            <a:solidFill>
              <a:srgbClr val="26F105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263603" cy="3444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-1629889" y="405020"/>
            <a:ext cx="5582149" cy="1247361"/>
            <a:chOff x="0" y="0"/>
            <a:chExt cx="1470196" cy="32852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470196" cy="328523"/>
            </a:xfrm>
            <a:custGeom>
              <a:avLst/>
              <a:gdLst/>
              <a:ahLst/>
              <a:cxnLst/>
              <a:rect r="r" b="b" t="t" l="l"/>
              <a:pathLst>
                <a:path h="328523" w="1470196">
                  <a:moveTo>
                    <a:pt x="0" y="0"/>
                  </a:moveTo>
                  <a:lnTo>
                    <a:pt x="1470196" y="0"/>
                  </a:lnTo>
                  <a:lnTo>
                    <a:pt x="1470196" y="328523"/>
                  </a:lnTo>
                  <a:lnTo>
                    <a:pt x="0" y="32852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470196" cy="385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-1348353" y="6046396"/>
            <a:ext cx="5479317" cy="5863082"/>
          </a:xfrm>
          <a:custGeom>
            <a:avLst/>
            <a:gdLst/>
            <a:ahLst/>
            <a:cxnLst/>
            <a:rect r="r" b="b" t="t" l="l"/>
            <a:pathLst>
              <a:path h="5863082" w="5479317">
                <a:moveTo>
                  <a:pt x="0" y="0"/>
                </a:moveTo>
                <a:lnTo>
                  <a:pt x="5479317" y="0"/>
                </a:lnTo>
                <a:lnTo>
                  <a:pt x="5479317" y="5863082"/>
                </a:lnTo>
                <a:lnTo>
                  <a:pt x="0" y="58630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0" y="5788438"/>
            <a:ext cx="4797743" cy="1091020"/>
            <a:chOff x="0" y="0"/>
            <a:chExt cx="1263603" cy="28734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63603" cy="287347"/>
            </a:xfrm>
            <a:custGeom>
              <a:avLst/>
              <a:gdLst/>
              <a:ahLst/>
              <a:cxnLst/>
              <a:rect r="r" b="b" t="t" l="l"/>
              <a:pathLst>
                <a:path h="287347" w="1263603">
                  <a:moveTo>
                    <a:pt x="0" y="0"/>
                  </a:moveTo>
                  <a:lnTo>
                    <a:pt x="1263603" y="0"/>
                  </a:lnTo>
                  <a:lnTo>
                    <a:pt x="1263603" y="287347"/>
                  </a:lnTo>
                  <a:lnTo>
                    <a:pt x="0" y="287347"/>
                  </a:lnTo>
                  <a:close/>
                </a:path>
              </a:pathLst>
            </a:custGeom>
            <a:solidFill>
              <a:srgbClr val="26F105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263603" cy="3444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9495040" y="5318797"/>
            <a:ext cx="402397" cy="649685"/>
          </a:xfrm>
          <a:custGeom>
            <a:avLst/>
            <a:gdLst/>
            <a:ahLst/>
            <a:cxnLst/>
            <a:rect r="r" b="b" t="t" l="l"/>
            <a:pathLst>
              <a:path h="649685" w="402397">
                <a:moveTo>
                  <a:pt x="0" y="0"/>
                </a:moveTo>
                <a:lnTo>
                  <a:pt x="402398" y="0"/>
                </a:lnTo>
                <a:lnTo>
                  <a:pt x="402398" y="649685"/>
                </a:lnTo>
                <a:lnTo>
                  <a:pt x="0" y="6496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9495040" y="6121536"/>
            <a:ext cx="422032" cy="578847"/>
          </a:xfrm>
          <a:custGeom>
            <a:avLst/>
            <a:gdLst/>
            <a:ahLst/>
            <a:cxnLst/>
            <a:rect r="r" b="b" t="t" l="l"/>
            <a:pathLst>
              <a:path h="578847" w="422032">
                <a:moveTo>
                  <a:pt x="0" y="0"/>
                </a:moveTo>
                <a:lnTo>
                  <a:pt x="422032" y="0"/>
                </a:lnTo>
                <a:lnTo>
                  <a:pt x="422032" y="578847"/>
                </a:lnTo>
                <a:lnTo>
                  <a:pt x="0" y="5788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6789023" y="2086243"/>
            <a:ext cx="1175930" cy="1175930"/>
          </a:xfrm>
          <a:custGeom>
            <a:avLst/>
            <a:gdLst/>
            <a:ahLst/>
            <a:cxnLst/>
            <a:rect r="r" b="b" t="t" l="l"/>
            <a:pathLst>
              <a:path h="1175930" w="1175930">
                <a:moveTo>
                  <a:pt x="0" y="0"/>
                </a:moveTo>
                <a:lnTo>
                  <a:pt x="1175930" y="0"/>
                </a:lnTo>
                <a:lnTo>
                  <a:pt x="1175930" y="1175930"/>
                </a:lnTo>
                <a:lnTo>
                  <a:pt x="0" y="117593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16590608" y="7836857"/>
            <a:ext cx="1337384" cy="1337384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178B08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146050"/>
              <a:ext cx="7112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79737" y="7962673"/>
            <a:ext cx="1211568" cy="1211568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812800" y="203200"/>
                  </a:lnTo>
                  <a:lnTo>
                    <a:pt x="81280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178B08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101600" y="146050"/>
              <a:ext cx="7112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3103063" y="2868025"/>
            <a:ext cx="1771284" cy="1220576"/>
          </a:xfrm>
          <a:custGeom>
            <a:avLst/>
            <a:gdLst/>
            <a:ahLst/>
            <a:cxnLst/>
            <a:rect r="r" b="b" t="t" l="l"/>
            <a:pathLst>
              <a:path h="1220576" w="1771284">
                <a:moveTo>
                  <a:pt x="0" y="0"/>
                </a:moveTo>
                <a:lnTo>
                  <a:pt x="1771284" y="0"/>
                </a:lnTo>
                <a:lnTo>
                  <a:pt x="1771284" y="1220576"/>
                </a:lnTo>
                <a:lnTo>
                  <a:pt x="0" y="122057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-10730873">
            <a:off x="12092" y="4404860"/>
            <a:ext cx="1771284" cy="1220576"/>
          </a:xfrm>
          <a:custGeom>
            <a:avLst/>
            <a:gdLst/>
            <a:ahLst/>
            <a:cxnLst/>
            <a:rect r="r" b="b" t="t" l="l"/>
            <a:pathLst>
              <a:path h="1220576" w="1771284">
                <a:moveTo>
                  <a:pt x="0" y="0"/>
                </a:moveTo>
                <a:lnTo>
                  <a:pt x="1771284" y="0"/>
                </a:lnTo>
                <a:lnTo>
                  <a:pt x="1771284" y="1220576"/>
                </a:lnTo>
                <a:lnTo>
                  <a:pt x="0" y="122057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3103063" y="5800671"/>
            <a:ext cx="1771284" cy="1220576"/>
          </a:xfrm>
          <a:custGeom>
            <a:avLst/>
            <a:gdLst/>
            <a:ahLst/>
            <a:cxnLst/>
            <a:rect r="r" b="b" t="t" l="l"/>
            <a:pathLst>
              <a:path h="1220576" w="1771284">
                <a:moveTo>
                  <a:pt x="0" y="0"/>
                </a:moveTo>
                <a:lnTo>
                  <a:pt x="1771284" y="0"/>
                </a:lnTo>
                <a:lnTo>
                  <a:pt x="1771284" y="1220576"/>
                </a:lnTo>
                <a:lnTo>
                  <a:pt x="0" y="122057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-10800000">
            <a:off x="0" y="2738469"/>
            <a:ext cx="1771284" cy="1220576"/>
          </a:xfrm>
          <a:custGeom>
            <a:avLst/>
            <a:gdLst/>
            <a:ahLst/>
            <a:cxnLst/>
            <a:rect r="r" b="b" t="t" l="l"/>
            <a:pathLst>
              <a:path h="1220576" w="1771284">
                <a:moveTo>
                  <a:pt x="0" y="0"/>
                </a:moveTo>
                <a:lnTo>
                  <a:pt x="1771284" y="0"/>
                </a:lnTo>
                <a:lnTo>
                  <a:pt x="1771284" y="1220576"/>
                </a:lnTo>
                <a:lnTo>
                  <a:pt x="0" y="122057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-10800000">
            <a:off x="0" y="5788438"/>
            <a:ext cx="1771284" cy="1220576"/>
          </a:xfrm>
          <a:custGeom>
            <a:avLst/>
            <a:gdLst/>
            <a:ahLst/>
            <a:cxnLst/>
            <a:rect r="r" b="b" t="t" l="l"/>
            <a:pathLst>
              <a:path h="1220576" w="1771284">
                <a:moveTo>
                  <a:pt x="0" y="0"/>
                </a:moveTo>
                <a:lnTo>
                  <a:pt x="1771284" y="0"/>
                </a:lnTo>
                <a:lnTo>
                  <a:pt x="1771284" y="1220576"/>
                </a:lnTo>
                <a:lnTo>
                  <a:pt x="0" y="122057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3103063" y="4404860"/>
            <a:ext cx="1771284" cy="1220576"/>
          </a:xfrm>
          <a:custGeom>
            <a:avLst/>
            <a:gdLst/>
            <a:ahLst/>
            <a:cxnLst/>
            <a:rect r="r" b="b" t="t" l="l"/>
            <a:pathLst>
              <a:path h="1220576" w="1771284">
                <a:moveTo>
                  <a:pt x="0" y="0"/>
                </a:moveTo>
                <a:lnTo>
                  <a:pt x="1771284" y="0"/>
                </a:lnTo>
                <a:lnTo>
                  <a:pt x="1771284" y="1220576"/>
                </a:lnTo>
                <a:lnTo>
                  <a:pt x="0" y="122057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pic>
        <p:nvPicPr>
          <p:cNvPr name="Picture 40" id="40"/>
          <p:cNvPicPr>
            <a:picLocks noChangeAspect="true"/>
          </p:cNvPicPr>
          <p:nvPr/>
        </p:nvPicPr>
        <p:blipFill>
          <a:blip r:embed="rId17"/>
          <a:srcRect l="0" t="0" r="0" b="0"/>
          <a:stretch>
            <a:fillRect/>
          </a:stretch>
        </p:blipFill>
        <p:spPr>
          <a:xfrm flipH="false" flipV="false" rot="0">
            <a:off x="3655884" y="4492633"/>
            <a:ext cx="2203974" cy="1983576"/>
          </a:xfrm>
          <a:prstGeom prst="rect">
            <a:avLst/>
          </a:prstGeom>
        </p:spPr>
      </p:pic>
      <p:sp>
        <p:nvSpPr>
          <p:cNvPr name="Freeform 41" id="41"/>
          <p:cNvSpPr/>
          <p:nvPr/>
        </p:nvSpPr>
        <p:spPr>
          <a:xfrm flipH="false" flipV="false" rot="0">
            <a:off x="16641034" y="5093987"/>
            <a:ext cx="1471909" cy="1471909"/>
          </a:xfrm>
          <a:custGeom>
            <a:avLst/>
            <a:gdLst/>
            <a:ahLst/>
            <a:cxnLst/>
            <a:rect r="r" b="b" t="t" l="l"/>
            <a:pathLst>
              <a:path h="1471909" w="1471909">
                <a:moveTo>
                  <a:pt x="0" y="0"/>
                </a:moveTo>
                <a:lnTo>
                  <a:pt x="1471909" y="0"/>
                </a:lnTo>
                <a:lnTo>
                  <a:pt x="1471909" y="1471909"/>
                </a:lnTo>
                <a:lnTo>
                  <a:pt x="0" y="147190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6078109" y="8391813"/>
            <a:ext cx="1899937" cy="1564857"/>
          </a:xfrm>
          <a:custGeom>
            <a:avLst/>
            <a:gdLst/>
            <a:ahLst/>
            <a:cxnLst/>
            <a:rect r="r" b="b" t="t" l="l"/>
            <a:pathLst>
              <a:path h="1564857" w="1899937">
                <a:moveTo>
                  <a:pt x="0" y="0"/>
                </a:moveTo>
                <a:lnTo>
                  <a:pt x="1899937" y="0"/>
                </a:lnTo>
                <a:lnTo>
                  <a:pt x="1899937" y="1564857"/>
                </a:lnTo>
                <a:lnTo>
                  <a:pt x="0" y="1564857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TextBox 43" id="43"/>
          <p:cNvSpPr txBox="true"/>
          <p:nvPr/>
        </p:nvSpPr>
        <p:spPr>
          <a:xfrm rot="0">
            <a:off x="4229948" y="304800"/>
            <a:ext cx="10530185" cy="1781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93"/>
              </a:lnSpc>
            </a:pPr>
            <a:r>
              <a:rPr lang="en-US" sz="13704">
                <a:solidFill>
                  <a:srgbClr val="26F105"/>
                </a:solidFill>
                <a:latin typeface="Adirek Serif Semi-Bold"/>
              </a:rPr>
              <a:t>PowerFullMarket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61186" y="2991538"/>
            <a:ext cx="2593056" cy="758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0"/>
              </a:lnSpc>
            </a:pPr>
            <a:r>
              <a:rPr lang="en-US" sz="4450">
                <a:solidFill>
                  <a:srgbClr val="FFFFFF"/>
                </a:solidFill>
                <a:latin typeface="Open Sans"/>
              </a:rPr>
              <a:t>Despensa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108454" y="6064386"/>
            <a:ext cx="6238573" cy="516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6"/>
              </a:lnSpc>
            </a:pPr>
            <a:r>
              <a:rPr lang="en-US" sz="3040">
                <a:solidFill>
                  <a:srgbClr val="000000"/>
                </a:solidFill>
                <a:latin typeface="Open Sans"/>
              </a:rPr>
              <a:t>Numero de Telefono: 1234567910 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572433" y="4556479"/>
            <a:ext cx="3379828" cy="688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4"/>
              </a:lnSpc>
            </a:pPr>
            <a:r>
              <a:rPr lang="en-US" sz="4052">
                <a:solidFill>
                  <a:srgbClr val="FFFFFF"/>
                </a:solidFill>
                <a:latin typeface="Open Sans"/>
              </a:rPr>
              <a:t>Iniciar sesión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0108454" y="5361308"/>
            <a:ext cx="1655716" cy="507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2"/>
              </a:lnSpc>
            </a:pPr>
            <a:r>
              <a:rPr lang="en-US" sz="2980">
                <a:solidFill>
                  <a:srgbClr val="000000"/>
                </a:solidFill>
                <a:latin typeface="Open Sans"/>
              </a:rPr>
              <a:t>Dirección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572433" y="5933390"/>
            <a:ext cx="3568282" cy="688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4"/>
              </a:lnSpc>
            </a:pPr>
            <a:r>
              <a:rPr lang="en-US" sz="4052">
                <a:solidFill>
                  <a:srgbClr val="FFFFFF"/>
                </a:solidFill>
                <a:latin typeface="Open Sans"/>
              </a:rPr>
              <a:t>Registrarse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32499" y="1394641"/>
            <a:ext cx="18992713" cy="1321286"/>
            <a:chOff x="0" y="0"/>
            <a:chExt cx="5002196" cy="3479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02196" cy="347993"/>
            </a:xfrm>
            <a:custGeom>
              <a:avLst/>
              <a:gdLst/>
              <a:ahLst/>
              <a:cxnLst/>
              <a:rect r="r" b="b" t="t" l="l"/>
              <a:pathLst>
                <a:path h="347993" w="5002196">
                  <a:moveTo>
                    <a:pt x="0" y="0"/>
                  </a:moveTo>
                  <a:lnTo>
                    <a:pt x="5002196" y="0"/>
                  </a:lnTo>
                  <a:lnTo>
                    <a:pt x="5002196" y="347993"/>
                  </a:lnTo>
                  <a:lnTo>
                    <a:pt x="0" y="347993"/>
                  </a:lnTo>
                  <a:close/>
                </a:path>
              </a:pathLst>
            </a:custGeom>
            <a:solidFill>
              <a:srgbClr val="26F10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002196" cy="4051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014498" y="9318645"/>
            <a:ext cx="24975089" cy="1173515"/>
            <a:chOff x="0" y="0"/>
            <a:chExt cx="6577801" cy="30907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577801" cy="309074"/>
            </a:xfrm>
            <a:custGeom>
              <a:avLst/>
              <a:gdLst/>
              <a:ahLst/>
              <a:cxnLst/>
              <a:rect r="r" b="b" t="t" l="l"/>
              <a:pathLst>
                <a:path h="309074" w="6577801">
                  <a:moveTo>
                    <a:pt x="0" y="0"/>
                  </a:moveTo>
                  <a:lnTo>
                    <a:pt x="6577801" y="0"/>
                  </a:lnTo>
                  <a:lnTo>
                    <a:pt x="6577801" y="309074"/>
                  </a:lnTo>
                  <a:lnTo>
                    <a:pt x="0" y="309074"/>
                  </a:lnTo>
                  <a:close/>
                </a:path>
              </a:pathLst>
            </a:custGeom>
            <a:solidFill>
              <a:srgbClr val="26F10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577801" cy="36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32499" y="0"/>
            <a:ext cx="21515436" cy="1817731"/>
            <a:chOff x="0" y="0"/>
            <a:chExt cx="5666617" cy="47874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66617" cy="478744"/>
            </a:xfrm>
            <a:custGeom>
              <a:avLst/>
              <a:gdLst/>
              <a:ahLst/>
              <a:cxnLst/>
              <a:rect r="r" b="b" t="t" l="l"/>
              <a:pathLst>
                <a:path h="478744" w="5666617">
                  <a:moveTo>
                    <a:pt x="0" y="0"/>
                  </a:moveTo>
                  <a:lnTo>
                    <a:pt x="5666617" y="0"/>
                  </a:lnTo>
                  <a:lnTo>
                    <a:pt x="5666617" y="478744"/>
                  </a:lnTo>
                  <a:lnTo>
                    <a:pt x="0" y="47874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666617" cy="5358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000124" y="5813552"/>
            <a:ext cx="7960466" cy="7010186"/>
          </a:xfrm>
          <a:custGeom>
            <a:avLst/>
            <a:gdLst/>
            <a:ahLst/>
            <a:cxnLst/>
            <a:rect r="r" b="b" t="t" l="l"/>
            <a:pathLst>
              <a:path h="7010186" w="7960466">
                <a:moveTo>
                  <a:pt x="0" y="0"/>
                </a:moveTo>
                <a:lnTo>
                  <a:pt x="7960466" y="0"/>
                </a:lnTo>
                <a:lnTo>
                  <a:pt x="7960466" y="7010186"/>
                </a:lnTo>
                <a:lnTo>
                  <a:pt x="0" y="70101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4399071"/>
            <a:ext cx="2919191" cy="2828962"/>
          </a:xfrm>
          <a:custGeom>
            <a:avLst/>
            <a:gdLst/>
            <a:ahLst/>
            <a:cxnLst/>
            <a:rect r="r" b="b" t="t" l="l"/>
            <a:pathLst>
              <a:path h="2828962" w="2919191">
                <a:moveTo>
                  <a:pt x="0" y="0"/>
                </a:moveTo>
                <a:lnTo>
                  <a:pt x="2919191" y="0"/>
                </a:lnTo>
                <a:lnTo>
                  <a:pt x="2919191" y="2828962"/>
                </a:lnTo>
                <a:lnTo>
                  <a:pt x="0" y="28289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488296" y="9419208"/>
            <a:ext cx="632311" cy="686824"/>
          </a:xfrm>
          <a:custGeom>
            <a:avLst/>
            <a:gdLst/>
            <a:ahLst/>
            <a:cxnLst/>
            <a:rect r="r" b="b" t="t" l="l"/>
            <a:pathLst>
              <a:path h="686824" w="632311">
                <a:moveTo>
                  <a:pt x="0" y="0"/>
                </a:moveTo>
                <a:lnTo>
                  <a:pt x="632311" y="0"/>
                </a:lnTo>
                <a:lnTo>
                  <a:pt x="632311" y="686823"/>
                </a:lnTo>
                <a:lnTo>
                  <a:pt x="0" y="6868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40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2014498" y="9318645"/>
            <a:ext cx="4144531" cy="4114800"/>
          </a:xfrm>
          <a:custGeom>
            <a:avLst/>
            <a:gdLst/>
            <a:ahLst/>
            <a:cxnLst/>
            <a:rect r="r" b="b" t="t" l="l"/>
            <a:pathLst>
              <a:path h="4114800" w="4144531">
                <a:moveTo>
                  <a:pt x="0" y="0"/>
                </a:moveTo>
                <a:lnTo>
                  <a:pt x="4144531" y="0"/>
                </a:lnTo>
                <a:lnTo>
                  <a:pt x="414453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8098005" y="6377005"/>
            <a:ext cx="3086100" cy="1543050"/>
            <a:chOff x="0" y="0"/>
            <a:chExt cx="812800" cy="406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78459"/>
                  </a:lnTo>
                  <a:cubicBezTo>
                    <a:pt x="812800" y="312391"/>
                    <a:pt x="799321" y="344933"/>
                    <a:pt x="775327" y="368927"/>
                  </a:cubicBezTo>
                  <a:cubicBezTo>
                    <a:pt x="751333" y="392921"/>
                    <a:pt x="718791" y="406400"/>
                    <a:pt x="684859" y="406400"/>
                  </a:cubicBezTo>
                  <a:lnTo>
                    <a:pt x="127941" y="406400"/>
                  </a:lnTo>
                  <a:cubicBezTo>
                    <a:pt x="94009" y="406400"/>
                    <a:pt x="61467" y="392921"/>
                    <a:pt x="37473" y="368927"/>
                  </a:cubicBezTo>
                  <a:cubicBezTo>
                    <a:pt x="13479" y="344933"/>
                    <a:pt x="0" y="312391"/>
                    <a:pt x="0" y="2784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4FC0E8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14300"/>
              <a:ext cx="812800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9"/>
                </a:lnSpc>
              </a:pPr>
              <a:r>
                <a:rPr lang="en-US" sz="4099">
                  <a:solidFill>
                    <a:srgbClr val="000000"/>
                  </a:solidFill>
                  <a:latin typeface="Poppins"/>
                </a:rPr>
                <a:t>Regresar</a:t>
              </a:r>
            </a:p>
          </p:txBody>
        </p:sp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9144000" y="7422205"/>
            <a:ext cx="2040105" cy="1836095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5560790" y="3237424"/>
            <a:ext cx="7693522" cy="2576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13"/>
              </a:lnSpc>
              <a:spcBef>
                <a:spcPct val="0"/>
              </a:spcBef>
            </a:pPr>
            <a:r>
              <a:rPr lang="en-US" sz="7224">
                <a:solidFill>
                  <a:srgbClr val="000000"/>
                </a:solidFill>
                <a:latin typeface="Poppins"/>
              </a:rPr>
              <a:t>¡Gracias por tu compra!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6230509" y="8544213"/>
            <a:ext cx="1899937" cy="1564857"/>
          </a:xfrm>
          <a:custGeom>
            <a:avLst/>
            <a:gdLst/>
            <a:ahLst/>
            <a:cxnLst/>
            <a:rect r="r" b="b" t="t" l="l"/>
            <a:pathLst>
              <a:path h="1564857" w="1899937">
                <a:moveTo>
                  <a:pt x="0" y="0"/>
                </a:moveTo>
                <a:lnTo>
                  <a:pt x="1899937" y="0"/>
                </a:lnTo>
                <a:lnTo>
                  <a:pt x="1899937" y="1564857"/>
                </a:lnTo>
                <a:lnTo>
                  <a:pt x="0" y="156485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3056374" y="-3972160"/>
            <a:ext cx="11383737" cy="19079514"/>
          </a:xfrm>
          <a:custGeom>
            <a:avLst/>
            <a:gdLst/>
            <a:ahLst/>
            <a:cxnLst/>
            <a:rect r="r" b="b" t="t" l="l"/>
            <a:pathLst>
              <a:path h="19079514" w="11383737">
                <a:moveTo>
                  <a:pt x="0" y="0"/>
                </a:moveTo>
                <a:lnTo>
                  <a:pt x="11383738" y="0"/>
                </a:lnTo>
                <a:lnTo>
                  <a:pt x="11383738" y="19079514"/>
                </a:lnTo>
                <a:lnTo>
                  <a:pt x="0" y="19079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679" r="-14810" b="-167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53219">
            <a:off x="-3201662" y="5038339"/>
            <a:ext cx="10355585" cy="8229600"/>
          </a:xfrm>
          <a:custGeom>
            <a:avLst/>
            <a:gdLst/>
            <a:ahLst/>
            <a:cxnLst/>
            <a:rect r="r" b="b" t="t" l="l"/>
            <a:pathLst>
              <a:path h="8229600" w="10355585">
                <a:moveTo>
                  <a:pt x="0" y="0"/>
                </a:moveTo>
                <a:lnTo>
                  <a:pt x="10355584" y="0"/>
                </a:lnTo>
                <a:lnTo>
                  <a:pt x="103555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8688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976193" y="1765766"/>
            <a:ext cx="9044911" cy="1926723"/>
            <a:chOff x="0" y="0"/>
            <a:chExt cx="2382199" cy="5074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82199" cy="507450"/>
            </a:xfrm>
            <a:custGeom>
              <a:avLst/>
              <a:gdLst/>
              <a:ahLst/>
              <a:cxnLst/>
              <a:rect r="r" b="b" t="t" l="l"/>
              <a:pathLst>
                <a:path h="507450" w="2382199">
                  <a:moveTo>
                    <a:pt x="0" y="0"/>
                  </a:moveTo>
                  <a:lnTo>
                    <a:pt x="2382199" y="0"/>
                  </a:lnTo>
                  <a:lnTo>
                    <a:pt x="2382199" y="507450"/>
                  </a:lnTo>
                  <a:lnTo>
                    <a:pt x="0" y="507450"/>
                  </a:lnTo>
                  <a:close/>
                </a:path>
              </a:pathLst>
            </a:custGeom>
            <a:solidFill>
              <a:srgbClr val="4FC0E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382199" cy="564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947603" y="3189194"/>
            <a:ext cx="9044911" cy="4896861"/>
            <a:chOff x="0" y="0"/>
            <a:chExt cx="2382199" cy="128970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82199" cy="1289708"/>
            </a:xfrm>
            <a:custGeom>
              <a:avLst/>
              <a:gdLst/>
              <a:ahLst/>
              <a:cxnLst/>
              <a:rect r="r" b="b" t="t" l="l"/>
              <a:pathLst>
                <a:path h="1289708" w="2382199">
                  <a:moveTo>
                    <a:pt x="0" y="0"/>
                  </a:moveTo>
                  <a:lnTo>
                    <a:pt x="2382199" y="0"/>
                  </a:lnTo>
                  <a:lnTo>
                    <a:pt x="2382199" y="1289708"/>
                  </a:lnTo>
                  <a:lnTo>
                    <a:pt x="0" y="1289708"/>
                  </a:lnTo>
                  <a:close/>
                </a:path>
              </a:pathLst>
            </a:custGeom>
            <a:solidFill>
              <a:srgbClr val="26F10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2382199" cy="13468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629889" y="405020"/>
            <a:ext cx="21399927" cy="1247361"/>
            <a:chOff x="0" y="0"/>
            <a:chExt cx="5636195" cy="32852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636195" cy="328523"/>
            </a:xfrm>
            <a:custGeom>
              <a:avLst/>
              <a:gdLst/>
              <a:ahLst/>
              <a:cxnLst/>
              <a:rect r="r" b="b" t="t" l="l"/>
              <a:pathLst>
                <a:path h="328523" w="5636195">
                  <a:moveTo>
                    <a:pt x="0" y="0"/>
                  </a:moveTo>
                  <a:lnTo>
                    <a:pt x="5636195" y="0"/>
                  </a:lnTo>
                  <a:lnTo>
                    <a:pt x="5636195" y="328523"/>
                  </a:lnTo>
                  <a:lnTo>
                    <a:pt x="0" y="32852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5636195" cy="385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116224" y="5911548"/>
            <a:ext cx="7869555" cy="8229600"/>
          </a:xfrm>
          <a:custGeom>
            <a:avLst/>
            <a:gdLst/>
            <a:ahLst/>
            <a:cxnLst/>
            <a:rect r="r" b="b" t="t" l="l"/>
            <a:pathLst>
              <a:path h="8229600" w="7869555">
                <a:moveTo>
                  <a:pt x="0" y="0"/>
                </a:moveTo>
                <a:lnTo>
                  <a:pt x="7869555" y="0"/>
                </a:lnTo>
                <a:lnTo>
                  <a:pt x="786955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5346462" y="3588722"/>
            <a:ext cx="8304372" cy="499880"/>
            <a:chOff x="0" y="0"/>
            <a:chExt cx="2187160" cy="13165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187160" cy="131656"/>
            </a:xfrm>
            <a:custGeom>
              <a:avLst/>
              <a:gdLst/>
              <a:ahLst/>
              <a:cxnLst/>
              <a:rect r="r" b="b" t="t" l="l"/>
              <a:pathLst>
                <a:path h="131656" w="2187160">
                  <a:moveTo>
                    <a:pt x="0" y="0"/>
                  </a:moveTo>
                  <a:lnTo>
                    <a:pt x="2187160" y="0"/>
                  </a:lnTo>
                  <a:lnTo>
                    <a:pt x="2187160" y="131656"/>
                  </a:lnTo>
                  <a:lnTo>
                    <a:pt x="0" y="13165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2187160" cy="188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441375" y="7159868"/>
            <a:ext cx="5695046" cy="570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3"/>
              </a:lnSpc>
            </a:pPr>
            <a:r>
              <a:rPr lang="en-US" sz="3416">
                <a:solidFill>
                  <a:srgbClr val="FF0000"/>
                </a:solidFill>
                <a:latin typeface="Open Sans Light"/>
              </a:rPr>
              <a:t>¿No tienes cuenta?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686122" y="6963707"/>
            <a:ext cx="3936123" cy="769810"/>
            <a:chOff x="0" y="0"/>
            <a:chExt cx="1036674" cy="20274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36674" cy="202748"/>
            </a:xfrm>
            <a:custGeom>
              <a:avLst/>
              <a:gdLst/>
              <a:ahLst/>
              <a:cxnLst/>
              <a:rect r="r" b="b" t="t" l="l"/>
              <a:pathLst>
                <a:path h="202748" w="1036674">
                  <a:moveTo>
                    <a:pt x="0" y="0"/>
                  </a:moveTo>
                  <a:lnTo>
                    <a:pt x="1036674" y="0"/>
                  </a:lnTo>
                  <a:lnTo>
                    <a:pt x="1036674" y="202748"/>
                  </a:lnTo>
                  <a:lnTo>
                    <a:pt x="0" y="202748"/>
                  </a:lnTo>
                  <a:close/>
                </a:path>
              </a:pathLst>
            </a:custGeom>
            <a:solidFill>
              <a:srgbClr val="4FC0E8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036674" cy="2598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8726328" y="8292858"/>
            <a:ext cx="1075059" cy="1167741"/>
          </a:xfrm>
          <a:custGeom>
            <a:avLst/>
            <a:gdLst/>
            <a:ahLst/>
            <a:cxnLst/>
            <a:rect r="r" b="b" t="t" l="l"/>
            <a:pathLst>
              <a:path h="1167741" w="1075059">
                <a:moveTo>
                  <a:pt x="0" y="0"/>
                </a:moveTo>
                <a:lnTo>
                  <a:pt x="1075059" y="0"/>
                </a:lnTo>
                <a:lnTo>
                  <a:pt x="1075059" y="1167742"/>
                </a:lnTo>
                <a:lnTo>
                  <a:pt x="0" y="11677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40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5317873" y="4393401"/>
            <a:ext cx="8304372" cy="499880"/>
            <a:chOff x="0" y="0"/>
            <a:chExt cx="2187160" cy="13165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187160" cy="131656"/>
            </a:xfrm>
            <a:custGeom>
              <a:avLst/>
              <a:gdLst/>
              <a:ahLst/>
              <a:cxnLst/>
              <a:rect r="r" b="b" t="t" l="l"/>
              <a:pathLst>
                <a:path h="131656" w="2187160">
                  <a:moveTo>
                    <a:pt x="0" y="0"/>
                  </a:moveTo>
                  <a:lnTo>
                    <a:pt x="2187160" y="0"/>
                  </a:lnTo>
                  <a:lnTo>
                    <a:pt x="2187160" y="131656"/>
                  </a:lnTo>
                  <a:lnTo>
                    <a:pt x="0" y="13165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2187160" cy="188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-5400000">
            <a:off x="16837405" y="3557810"/>
            <a:ext cx="1009003" cy="1147579"/>
          </a:xfrm>
          <a:custGeom>
            <a:avLst/>
            <a:gdLst/>
            <a:ahLst/>
            <a:cxnLst/>
            <a:rect r="r" b="b" t="t" l="l"/>
            <a:pathLst>
              <a:path h="1147579" w="1009003">
                <a:moveTo>
                  <a:pt x="0" y="0"/>
                </a:moveTo>
                <a:lnTo>
                  <a:pt x="1009003" y="0"/>
                </a:lnTo>
                <a:lnTo>
                  <a:pt x="1009003" y="1147579"/>
                </a:lnTo>
                <a:lnTo>
                  <a:pt x="0" y="11475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2631" t="-30954" r="-42238" b="-31591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6780615" y="2086243"/>
            <a:ext cx="1122582" cy="1122582"/>
          </a:xfrm>
          <a:custGeom>
            <a:avLst/>
            <a:gdLst/>
            <a:ahLst/>
            <a:cxnLst/>
            <a:rect r="r" b="b" t="t" l="l"/>
            <a:pathLst>
              <a:path h="1122582" w="1122582">
                <a:moveTo>
                  <a:pt x="0" y="0"/>
                </a:moveTo>
                <a:lnTo>
                  <a:pt x="1122582" y="0"/>
                </a:lnTo>
                <a:lnTo>
                  <a:pt x="1122582" y="1122582"/>
                </a:lnTo>
                <a:lnTo>
                  <a:pt x="0" y="11225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2931577" y="7217018"/>
            <a:ext cx="2121876" cy="1909688"/>
          </a:xfrm>
          <a:prstGeom prst="rect">
            <a:avLst/>
          </a:prstGeom>
        </p:spPr>
      </p:pic>
      <p:sp>
        <p:nvSpPr>
          <p:cNvPr name="Freeform 29" id="29"/>
          <p:cNvSpPr/>
          <p:nvPr/>
        </p:nvSpPr>
        <p:spPr>
          <a:xfrm flipH="false" flipV="false" rot="0">
            <a:off x="16523345" y="5055201"/>
            <a:ext cx="1471909" cy="1471909"/>
          </a:xfrm>
          <a:custGeom>
            <a:avLst/>
            <a:gdLst/>
            <a:ahLst/>
            <a:cxnLst/>
            <a:rect r="r" b="b" t="t" l="l"/>
            <a:pathLst>
              <a:path h="1471909" w="1471909">
                <a:moveTo>
                  <a:pt x="0" y="0"/>
                </a:moveTo>
                <a:lnTo>
                  <a:pt x="1471910" y="0"/>
                </a:lnTo>
                <a:lnTo>
                  <a:pt x="1471910" y="1471909"/>
                </a:lnTo>
                <a:lnTo>
                  <a:pt x="0" y="147190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5346462" y="3491823"/>
            <a:ext cx="5027566" cy="596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6"/>
              </a:lnSpc>
            </a:pPr>
            <a:r>
              <a:rPr lang="en-US" sz="3504">
                <a:solidFill>
                  <a:srgbClr val="1F1A17">
                    <a:alpha val="37647"/>
                  </a:srgbClr>
                </a:solidFill>
                <a:latin typeface="Open Sans Light"/>
              </a:rPr>
              <a:t>CORREO ELECTRONICO: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087250" y="2026469"/>
            <a:ext cx="3197743" cy="702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7"/>
              </a:lnSpc>
            </a:pPr>
            <a:r>
              <a:rPr lang="en-US" sz="4084">
                <a:solidFill>
                  <a:srgbClr val="FFFFFF"/>
                </a:solidFill>
                <a:latin typeface="Open Sans"/>
              </a:rPr>
              <a:t>Iniciar sesión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136421" y="7034818"/>
            <a:ext cx="2998901" cy="570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3"/>
              </a:lnSpc>
            </a:pPr>
            <a:r>
              <a:rPr lang="en-US" sz="3416">
                <a:solidFill>
                  <a:srgbClr val="FFFFFF"/>
                </a:solidFill>
                <a:latin typeface="Open Sans Bold"/>
              </a:rPr>
              <a:t>Crear cuenta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346462" y="4311614"/>
            <a:ext cx="3021506" cy="596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6"/>
              </a:lnSpc>
            </a:pPr>
            <a:r>
              <a:rPr lang="en-US" sz="3504">
                <a:solidFill>
                  <a:srgbClr val="1F1A17">
                    <a:alpha val="37647"/>
                  </a:srgbClr>
                </a:solidFill>
                <a:latin typeface="Open Sans Light"/>
              </a:rPr>
              <a:t>CONTRASEÑA: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92421" y="501184"/>
            <a:ext cx="7457480" cy="1264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4"/>
              </a:lnSpc>
            </a:pPr>
            <a:r>
              <a:rPr lang="en-US" sz="9705">
                <a:solidFill>
                  <a:srgbClr val="26F105"/>
                </a:solidFill>
                <a:latin typeface="Adirek Serif Semi-Bold"/>
              </a:rPr>
              <a:t>PowerFullMarket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16675745" y="5207601"/>
            <a:ext cx="1471909" cy="1471909"/>
          </a:xfrm>
          <a:custGeom>
            <a:avLst/>
            <a:gdLst/>
            <a:ahLst/>
            <a:cxnLst/>
            <a:rect r="r" b="b" t="t" l="l"/>
            <a:pathLst>
              <a:path h="1471909" w="1471909">
                <a:moveTo>
                  <a:pt x="0" y="0"/>
                </a:moveTo>
                <a:lnTo>
                  <a:pt x="1471910" y="0"/>
                </a:lnTo>
                <a:lnTo>
                  <a:pt x="1471910" y="1471909"/>
                </a:lnTo>
                <a:lnTo>
                  <a:pt x="0" y="147190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6015759" y="8527360"/>
            <a:ext cx="1899937" cy="1564857"/>
          </a:xfrm>
          <a:custGeom>
            <a:avLst/>
            <a:gdLst/>
            <a:ahLst/>
            <a:cxnLst/>
            <a:rect r="r" b="b" t="t" l="l"/>
            <a:pathLst>
              <a:path h="1564857" w="1899937">
                <a:moveTo>
                  <a:pt x="0" y="0"/>
                </a:moveTo>
                <a:lnTo>
                  <a:pt x="1899937" y="0"/>
                </a:lnTo>
                <a:lnTo>
                  <a:pt x="1899937" y="1564857"/>
                </a:lnTo>
                <a:lnTo>
                  <a:pt x="0" y="156485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3056374" y="-3972160"/>
            <a:ext cx="11383737" cy="19079514"/>
          </a:xfrm>
          <a:custGeom>
            <a:avLst/>
            <a:gdLst/>
            <a:ahLst/>
            <a:cxnLst/>
            <a:rect r="r" b="b" t="t" l="l"/>
            <a:pathLst>
              <a:path h="19079514" w="11383737">
                <a:moveTo>
                  <a:pt x="0" y="0"/>
                </a:moveTo>
                <a:lnTo>
                  <a:pt x="11383738" y="0"/>
                </a:lnTo>
                <a:lnTo>
                  <a:pt x="11383738" y="19079514"/>
                </a:lnTo>
                <a:lnTo>
                  <a:pt x="0" y="19079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679" r="-14810" b="-167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53219">
            <a:off x="-3201662" y="5038339"/>
            <a:ext cx="10355585" cy="8229600"/>
          </a:xfrm>
          <a:custGeom>
            <a:avLst/>
            <a:gdLst/>
            <a:ahLst/>
            <a:cxnLst/>
            <a:rect r="r" b="b" t="t" l="l"/>
            <a:pathLst>
              <a:path h="8229600" w="10355585">
                <a:moveTo>
                  <a:pt x="0" y="0"/>
                </a:moveTo>
                <a:lnTo>
                  <a:pt x="10355584" y="0"/>
                </a:lnTo>
                <a:lnTo>
                  <a:pt x="103555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8688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947603" y="1798958"/>
            <a:ext cx="9044911" cy="1247361"/>
            <a:chOff x="0" y="0"/>
            <a:chExt cx="2382199" cy="32852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82199" cy="328523"/>
            </a:xfrm>
            <a:custGeom>
              <a:avLst/>
              <a:gdLst/>
              <a:ahLst/>
              <a:cxnLst/>
              <a:rect r="r" b="b" t="t" l="l"/>
              <a:pathLst>
                <a:path h="328523" w="2382199">
                  <a:moveTo>
                    <a:pt x="0" y="0"/>
                  </a:moveTo>
                  <a:lnTo>
                    <a:pt x="2382199" y="0"/>
                  </a:lnTo>
                  <a:lnTo>
                    <a:pt x="2382199" y="328523"/>
                  </a:lnTo>
                  <a:lnTo>
                    <a:pt x="0" y="328523"/>
                  </a:lnTo>
                  <a:close/>
                </a:path>
              </a:pathLst>
            </a:custGeom>
            <a:solidFill>
              <a:srgbClr val="4FC0E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382199" cy="385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947603" y="3332069"/>
            <a:ext cx="9044911" cy="6837154"/>
            <a:chOff x="0" y="0"/>
            <a:chExt cx="2382199" cy="180073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82199" cy="1800732"/>
            </a:xfrm>
            <a:custGeom>
              <a:avLst/>
              <a:gdLst/>
              <a:ahLst/>
              <a:cxnLst/>
              <a:rect r="r" b="b" t="t" l="l"/>
              <a:pathLst>
                <a:path h="1800732" w="2382199">
                  <a:moveTo>
                    <a:pt x="0" y="0"/>
                  </a:moveTo>
                  <a:lnTo>
                    <a:pt x="2382199" y="0"/>
                  </a:lnTo>
                  <a:lnTo>
                    <a:pt x="2382199" y="1800732"/>
                  </a:lnTo>
                  <a:lnTo>
                    <a:pt x="0" y="1800732"/>
                  </a:lnTo>
                  <a:close/>
                </a:path>
              </a:pathLst>
            </a:custGeom>
            <a:solidFill>
              <a:srgbClr val="26F10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2382199" cy="18578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629889" y="405020"/>
            <a:ext cx="21399927" cy="1247361"/>
            <a:chOff x="0" y="0"/>
            <a:chExt cx="5636195" cy="32852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636195" cy="328523"/>
            </a:xfrm>
            <a:custGeom>
              <a:avLst/>
              <a:gdLst/>
              <a:ahLst/>
              <a:cxnLst/>
              <a:rect r="r" b="b" t="t" l="l"/>
              <a:pathLst>
                <a:path h="328523" w="5636195">
                  <a:moveTo>
                    <a:pt x="0" y="0"/>
                  </a:moveTo>
                  <a:lnTo>
                    <a:pt x="5636195" y="0"/>
                  </a:lnTo>
                  <a:lnTo>
                    <a:pt x="5636195" y="328523"/>
                  </a:lnTo>
                  <a:lnTo>
                    <a:pt x="0" y="32852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5636195" cy="385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4174312" y="6158128"/>
            <a:ext cx="7869555" cy="8229600"/>
          </a:xfrm>
          <a:custGeom>
            <a:avLst/>
            <a:gdLst/>
            <a:ahLst/>
            <a:cxnLst/>
            <a:rect r="r" b="b" t="t" l="l"/>
            <a:pathLst>
              <a:path h="8229600" w="7869555">
                <a:moveTo>
                  <a:pt x="0" y="0"/>
                </a:moveTo>
                <a:lnTo>
                  <a:pt x="7869555" y="0"/>
                </a:lnTo>
                <a:lnTo>
                  <a:pt x="786955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348119" y="9096375"/>
            <a:ext cx="5695046" cy="678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3"/>
              </a:lnSpc>
            </a:pPr>
            <a:r>
              <a:rPr lang="en-US" sz="3416">
                <a:solidFill>
                  <a:srgbClr val="FF0000"/>
                </a:solidFill>
                <a:latin typeface="Agrandir Thin"/>
              </a:rPr>
              <a:t>¿Ya tienes cuenta?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470059" y="9003227"/>
            <a:ext cx="4080919" cy="833600"/>
            <a:chOff x="0" y="0"/>
            <a:chExt cx="1074810" cy="21954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74810" cy="219549"/>
            </a:xfrm>
            <a:custGeom>
              <a:avLst/>
              <a:gdLst/>
              <a:ahLst/>
              <a:cxnLst/>
              <a:rect r="r" b="b" t="t" l="l"/>
              <a:pathLst>
                <a:path h="219549" w="1074810">
                  <a:moveTo>
                    <a:pt x="0" y="0"/>
                  </a:moveTo>
                  <a:lnTo>
                    <a:pt x="1074810" y="0"/>
                  </a:lnTo>
                  <a:lnTo>
                    <a:pt x="1074810" y="219549"/>
                  </a:lnTo>
                  <a:lnTo>
                    <a:pt x="0" y="219549"/>
                  </a:lnTo>
                  <a:close/>
                </a:path>
              </a:pathLst>
            </a:custGeom>
            <a:solidFill>
              <a:srgbClr val="4FC0E8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074810" cy="2766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246606" y="3750647"/>
            <a:ext cx="8304372" cy="499880"/>
            <a:chOff x="0" y="0"/>
            <a:chExt cx="2187160" cy="13165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187160" cy="131656"/>
            </a:xfrm>
            <a:custGeom>
              <a:avLst/>
              <a:gdLst/>
              <a:ahLst/>
              <a:cxnLst/>
              <a:rect r="r" b="b" t="t" l="l"/>
              <a:pathLst>
                <a:path h="131656" w="2187160">
                  <a:moveTo>
                    <a:pt x="0" y="0"/>
                  </a:moveTo>
                  <a:lnTo>
                    <a:pt x="2187160" y="0"/>
                  </a:lnTo>
                  <a:lnTo>
                    <a:pt x="2187160" y="131656"/>
                  </a:lnTo>
                  <a:lnTo>
                    <a:pt x="0" y="13165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2187160" cy="188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246606" y="4808278"/>
            <a:ext cx="8304372" cy="499880"/>
            <a:chOff x="0" y="0"/>
            <a:chExt cx="2187160" cy="13165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187160" cy="131656"/>
            </a:xfrm>
            <a:custGeom>
              <a:avLst/>
              <a:gdLst/>
              <a:ahLst/>
              <a:cxnLst/>
              <a:rect r="r" b="b" t="t" l="l"/>
              <a:pathLst>
                <a:path h="131656" w="2187160">
                  <a:moveTo>
                    <a:pt x="0" y="0"/>
                  </a:moveTo>
                  <a:lnTo>
                    <a:pt x="2187160" y="0"/>
                  </a:lnTo>
                  <a:lnTo>
                    <a:pt x="2187160" y="131656"/>
                  </a:lnTo>
                  <a:lnTo>
                    <a:pt x="0" y="13165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2187160" cy="188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5246606" y="6889362"/>
            <a:ext cx="8304372" cy="499880"/>
            <a:chOff x="0" y="0"/>
            <a:chExt cx="2187160" cy="13165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187160" cy="131656"/>
            </a:xfrm>
            <a:custGeom>
              <a:avLst/>
              <a:gdLst/>
              <a:ahLst/>
              <a:cxnLst/>
              <a:rect r="r" b="b" t="t" l="l"/>
              <a:pathLst>
                <a:path h="131656" w="2187160">
                  <a:moveTo>
                    <a:pt x="0" y="0"/>
                  </a:moveTo>
                  <a:lnTo>
                    <a:pt x="2187160" y="0"/>
                  </a:lnTo>
                  <a:lnTo>
                    <a:pt x="2187160" y="131656"/>
                  </a:lnTo>
                  <a:lnTo>
                    <a:pt x="0" y="13165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2187160" cy="188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5246606" y="5865909"/>
            <a:ext cx="8304372" cy="499880"/>
            <a:chOff x="0" y="0"/>
            <a:chExt cx="2187160" cy="131656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187160" cy="131656"/>
            </a:xfrm>
            <a:custGeom>
              <a:avLst/>
              <a:gdLst/>
              <a:ahLst/>
              <a:cxnLst/>
              <a:rect r="r" b="b" t="t" l="l"/>
              <a:pathLst>
                <a:path h="131656" w="2187160">
                  <a:moveTo>
                    <a:pt x="0" y="0"/>
                  </a:moveTo>
                  <a:lnTo>
                    <a:pt x="2187160" y="0"/>
                  </a:lnTo>
                  <a:lnTo>
                    <a:pt x="2187160" y="131656"/>
                  </a:lnTo>
                  <a:lnTo>
                    <a:pt x="0" y="13165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2187160" cy="188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5246606" y="7761286"/>
            <a:ext cx="8304372" cy="499880"/>
            <a:chOff x="0" y="0"/>
            <a:chExt cx="2187160" cy="131656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187160" cy="131656"/>
            </a:xfrm>
            <a:custGeom>
              <a:avLst/>
              <a:gdLst/>
              <a:ahLst/>
              <a:cxnLst/>
              <a:rect r="r" b="b" t="t" l="l"/>
              <a:pathLst>
                <a:path h="131656" w="2187160">
                  <a:moveTo>
                    <a:pt x="0" y="0"/>
                  </a:moveTo>
                  <a:lnTo>
                    <a:pt x="2187160" y="0"/>
                  </a:lnTo>
                  <a:lnTo>
                    <a:pt x="2187160" y="131656"/>
                  </a:lnTo>
                  <a:lnTo>
                    <a:pt x="0" y="13165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57150"/>
              <a:ext cx="2187160" cy="188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14344962" y="9060652"/>
            <a:ext cx="889049" cy="965696"/>
          </a:xfrm>
          <a:custGeom>
            <a:avLst/>
            <a:gdLst/>
            <a:ahLst/>
            <a:cxnLst/>
            <a:rect r="r" b="b" t="t" l="l"/>
            <a:pathLst>
              <a:path h="965696" w="889049">
                <a:moveTo>
                  <a:pt x="0" y="0"/>
                </a:moveTo>
                <a:lnTo>
                  <a:pt x="889049" y="0"/>
                </a:lnTo>
                <a:lnTo>
                  <a:pt x="889049" y="965696"/>
                </a:lnTo>
                <a:lnTo>
                  <a:pt x="0" y="9656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40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-5400000">
            <a:off x="16837405" y="3557810"/>
            <a:ext cx="1009003" cy="1147579"/>
          </a:xfrm>
          <a:custGeom>
            <a:avLst/>
            <a:gdLst/>
            <a:ahLst/>
            <a:cxnLst/>
            <a:rect r="r" b="b" t="t" l="l"/>
            <a:pathLst>
              <a:path h="1147579" w="1009003">
                <a:moveTo>
                  <a:pt x="0" y="0"/>
                </a:moveTo>
                <a:lnTo>
                  <a:pt x="1009003" y="0"/>
                </a:lnTo>
                <a:lnTo>
                  <a:pt x="1009003" y="1147579"/>
                </a:lnTo>
                <a:lnTo>
                  <a:pt x="0" y="11475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2631" t="-30954" r="-42238" b="-31591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6780615" y="2086243"/>
            <a:ext cx="1122582" cy="1122582"/>
          </a:xfrm>
          <a:custGeom>
            <a:avLst/>
            <a:gdLst/>
            <a:ahLst/>
            <a:cxnLst/>
            <a:rect r="r" b="b" t="t" l="l"/>
            <a:pathLst>
              <a:path h="1122582" w="1122582">
                <a:moveTo>
                  <a:pt x="0" y="0"/>
                </a:moveTo>
                <a:lnTo>
                  <a:pt x="1122582" y="0"/>
                </a:lnTo>
                <a:lnTo>
                  <a:pt x="1122582" y="1122582"/>
                </a:lnTo>
                <a:lnTo>
                  <a:pt x="0" y="11225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7" id="37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3308018" y="9158751"/>
            <a:ext cx="1368994" cy="1232094"/>
          </a:xfrm>
          <a:prstGeom prst="rect">
            <a:avLst/>
          </a:prstGeom>
        </p:spPr>
      </p:pic>
      <p:sp>
        <p:nvSpPr>
          <p:cNvPr name="TextBox 38" id="38"/>
          <p:cNvSpPr txBox="true"/>
          <p:nvPr/>
        </p:nvSpPr>
        <p:spPr>
          <a:xfrm rot="0">
            <a:off x="7847115" y="2028321"/>
            <a:ext cx="3245889" cy="702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7"/>
              </a:lnSpc>
            </a:pPr>
            <a:r>
              <a:rPr lang="en-US" sz="4084">
                <a:solidFill>
                  <a:srgbClr val="FFFFFF"/>
                </a:solidFill>
                <a:latin typeface="Open Sans"/>
              </a:rPr>
              <a:t>Iniciar sesión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043165" y="9095989"/>
            <a:ext cx="2934707" cy="570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3"/>
              </a:lnSpc>
            </a:pPr>
            <a:r>
              <a:rPr lang="en-US" sz="3416">
                <a:solidFill>
                  <a:srgbClr val="FFFFFF"/>
                </a:solidFill>
                <a:latin typeface="Open Sans Bold"/>
              </a:rPr>
              <a:t>Iniciar Sesión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358945" y="3683972"/>
            <a:ext cx="2171875" cy="596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21"/>
              </a:lnSpc>
            </a:pPr>
            <a:r>
              <a:rPr lang="en-US" sz="3515">
                <a:solidFill>
                  <a:srgbClr val="000000">
                    <a:alpha val="43922"/>
                  </a:srgbClr>
                </a:solidFill>
                <a:latin typeface="Open Sans Light"/>
              </a:rPr>
              <a:t>Nombre: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358945" y="4741603"/>
            <a:ext cx="2171875" cy="596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21"/>
              </a:lnSpc>
            </a:pPr>
            <a:r>
              <a:rPr lang="en-US" sz="3515">
                <a:solidFill>
                  <a:srgbClr val="000000">
                    <a:alpha val="43922"/>
                  </a:srgbClr>
                </a:solidFill>
                <a:latin typeface="Open Sans Light"/>
              </a:rPr>
              <a:t>Apellido: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358945" y="5769274"/>
            <a:ext cx="4001402" cy="596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21"/>
              </a:lnSpc>
            </a:pPr>
            <a:r>
              <a:rPr lang="en-US" sz="3515">
                <a:solidFill>
                  <a:srgbClr val="000000">
                    <a:alpha val="43922"/>
                  </a:srgbClr>
                </a:solidFill>
                <a:latin typeface="Open Sans Light"/>
              </a:rPr>
              <a:t>Número telefónico: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5358945" y="6822687"/>
            <a:ext cx="4932214" cy="598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1"/>
              </a:lnSpc>
            </a:pPr>
            <a:r>
              <a:rPr lang="en-US" sz="3515">
                <a:solidFill>
                  <a:srgbClr val="000000">
                    <a:alpha val="43922"/>
                  </a:srgbClr>
                </a:solidFill>
                <a:latin typeface="Open Sans Light"/>
              </a:rPr>
              <a:t>CORREO ELECTRONICO: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5358945" y="7694611"/>
            <a:ext cx="3006396" cy="596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21"/>
              </a:lnSpc>
            </a:pPr>
            <a:r>
              <a:rPr lang="en-US" sz="3515">
                <a:solidFill>
                  <a:srgbClr val="000000">
                    <a:alpha val="43922"/>
                  </a:srgbClr>
                </a:solidFill>
                <a:latin typeface="Open Sans Light"/>
              </a:rPr>
              <a:t>CONTRASEÑA: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92421" y="501184"/>
            <a:ext cx="7457480" cy="1264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4"/>
              </a:lnSpc>
            </a:pPr>
            <a:r>
              <a:rPr lang="en-US" sz="9705">
                <a:solidFill>
                  <a:srgbClr val="26F105"/>
                </a:solidFill>
                <a:latin typeface="Adirek Serif Semi-Bold"/>
              </a:rPr>
              <a:t>PowerFullMarket</a:t>
            </a:r>
          </a:p>
        </p:txBody>
      </p:sp>
      <p:sp>
        <p:nvSpPr>
          <p:cNvPr name="Freeform 46" id="46"/>
          <p:cNvSpPr/>
          <p:nvPr/>
        </p:nvSpPr>
        <p:spPr>
          <a:xfrm flipH="false" flipV="false" rot="0">
            <a:off x="16523345" y="5099994"/>
            <a:ext cx="1471909" cy="1471909"/>
          </a:xfrm>
          <a:custGeom>
            <a:avLst/>
            <a:gdLst/>
            <a:ahLst/>
            <a:cxnLst/>
            <a:rect r="r" b="b" t="t" l="l"/>
            <a:pathLst>
              <a:path h="1471909" w="1471909">
                <a:moveTo>
                  <a:pt x="0" y="0"/>
                </a:moveTo>
                <a:lnTo>
                  <a:pt x="1471910" y="0"/>
                </a:lnTo>
                <a:lnTo>
                  <a:pt x="1471910" y="1471910"/>
                </a:lnTo>
                <a:lnTo>
                  <a:pt x="0" y="147191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16030583" y="8544213"/>
            <a:ext cx="1899937" cy="1564857"/>
          </a:xfrm>
          <a:custGeom>
            <a:avLst/>
            <a:gdLst/>
            <a:ahLst/>
            <a:cxnLst/>
            <a:rect r="r" b="b" t="t" l="l"/>
            <a:pathLst>
              <a:path h="1564857" w="1899937">
                <a:moveTo>
                  <a:pt x="0" y="0"/>
                </a:moveTo>
                <a:lnTo>
                  <a:pt x="1899936" y="0"/>
                </a:lnTo>
                <a:lnTo>
                  <a:pt x="1899936" y="1564857"/>
                </a:lnTo>
                <a:lnTo>
                  <a:pt x="0" y="156485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3855718" y="-1686983"/>
            <a:ext cx="11383737" cy="19079514"/>
          </a:xfrm>
          <a:custGeom>
            <a:avLst/>
            <a:gdLst/>
            <a:ahLst/>
            <a:cxnLst/>
            <a:rect r="r" b="b" t="t" l="l"/>
            <a:pathLst>
              <a:path h="19079514" w="11383737">
                <a:moveTo>
                  <a:pt x="0" y="0"/>
                </a:moveTo>
                <a:lnTo>
                  <a:pt x="11383738" y="0"/>
                </a:lnTo>
                <a:lnTo>
                  <a:pt x="11383738" y="19079514"/>
                </a:lnTo>
                <a:lnTo>
                  <a:pt x="0" y="19079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679" r="-14810" b="-167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53219">
            <a:off x="10210075" y="6805737"/>
            <a:ext cx="8874388" cy="7052490"/>
          </a:xfrm>
          <a:custGeom>
            <a:avLst/>
            <a:gdLst/>
            <a:ahLst/>
            <a:cxnLst/>
            <a:rect r="r" b="b" t="t" l="l"/>
            <a:pathLst>
              <a:path h="7052490" w="8874388">
                <a:moveTo>
                  <a:pt x="0" y="0"/>
                </a:moveTo>
                <a:lnTo>
                  <a:pt x="8874387" y="0"/>
                </a:lnTo>
                <a:lnTo>
                  <a:pt x="8874387" y="7052491"/>
                </a:lnTo>
                <a:lnTo>
                  <a:pt x="0" y="70524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8688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196443" y="1205225"/>
            <a:ext cx="11825293" cy="1247361"/>
            <a:chOff x="0" y="0"/>
            <a:chExt cx="3114480" cy="32852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14480" cy="328523"/>
            </a:xfrm>
            <a:custGeom>
              <a:avLst/>
              <a:gdLst/>
              <a:ahLst/>
              <a:cxnLst/>
              <a:rect r="r" b="b" t="t" l="l"/>
              <a:pathLst>
                <a:path h="328523" w="3114480">
                  <a:moveTo>
                    <a:pt x="0" y="0"/>
                  </a:moveTo>
                  <a:lnTo>
                    <a:pt x="3114480" y="0"/>
                  </a:lnTo>
                  <a:lnTo>
                    <a:pt x="3114480" y="328523"/>
                  </a:lnTo>
                  <a:lnTo>
                    <a:pt x="0" y="328523"/>
                  </a:lnTo>
                  <a:close/>
                </a:path>
              </a:pathLst>
            </a:custGeom>
            <a:solidFill>
              <a:srgbClr val="4FC0E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114480" cy="385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020158" y="2490686"/>
            <a:ext cx="14678987" cy="1872602"/>
            <a:chOff x="0" y="0"/>
            <a:chExt cx="3866071" cy="49319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66071" cy="493195"/>
            </a:xfrm>
            <a:custGeom>
              <a:avLst/>
              <a:gdLst/>
              <a:ahLst/>
              <a:cxnLst/>
              <a:rect r="r" b="b" t="t" l="l"/>
              <a:pathLst>
                <a:path h="493195" w="3866071">
                  <a:moveTo>
                    <a:pt x="0" y="0"/>
                  </a:moveTo>
                  <a:lnTo>
                    <a:pt x="3866071" y="0"/>
                  </a:lnTo>
                  <a:lnTo>
                    <a:pt x="3866071" y="493195"/>
                  </a:lnTo>
                  <a:lnTo>
                    <a:pt x="0" y="493195"/>
                  </a:lnTo>
                  <a:close/>
                </a:path>
              </a:pathLst>
            </a:custGeom>
            <a:solidFill>
              <a:srgbClr val="26F10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3866071" cy="5503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629889" y="405020"/>
            <a:ext cx="21399927" cy="1247361"/>
            <a:chOff x="0" y="0"/>
            <a:chExt cx="5636195" cy="32852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636195" cy="328523"/>
            </a:xfrm>
            <a:custGeom>
              <a:avLst/>
              <a:gdLst/>
              <a:ahLst/>
              <a:cxnLst/>
              <a:rect r="r" b="b" t="t" l="l"/>
              <a:pathLst>
                <a:path h="328523" w="5636195">
                  <a:moveTo>
                    <a:pt x="0" y="0"/>
                  </a:moveTo>
                  <a:lnTo>
                    <a:pt x="5636195" y="0"/>
                  </a:lnTo>
                  <a:lnTo>
                    <a:pt x="5636195" y="328523"/>
                  </a:lnTo>
                  <a:lnTo>
                    <a:pt x="0" y="32852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5636195" cy="385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4597235" y="7344249"/>
            <a:ext cx="7023709" cy="7345055"/>
          </a:xfrm>
          <a:custGeom>
            <a:avLst/>
            <a:gdLst/>
            <a:ahLst/>
            <a:cxnLst/>
            <a:rect r="r" b="b" t="t" l="l"/>
            <a:pathLst>
              <a:path h="7345055" w="7023709">
                <a:moveTo>
                  <a:pt x="0" y="0"/>
                </a:moveTo>
                <a:lnTo>
                  <a:pt x="7023709" y="0"/>
                </a:lnTo>
                <a:lnTo>
                  <a:pt x="7023709" y="7345055"/>
                </a:lnTo>
                <a:lnTo>
                  <a:pt x="0" y="73450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360483" y="1765766"/>
            <a:ext cx="661131" cy="632207"/>
          </a:xfrm>
          <a:custGeom>
            <a:avLst/>
            <a:gdLst/>
            <a:ahLst/>
            <a:cxnLst/>
            <a:rect r="r" b="b" t="t" l="l"/>
            <a:pathLst>
              <a:path h="632207" w="661131">
                <a:moveTo>
                  <a:pt x="0" y="0"/>
                </a:moveTo>
                <a:lnTo>
                  <a:pt x="661131" y="0"/>
                </a:lnTo>
                <a:lnTo>
                  <a:pt x="661131" y="632207"/>
                </a:lnTo>
                <a:lnTo>
                  <a:pt x="0" y="6322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17750" y="2691044"/>
            <a:ext cx="2956110" cy="6343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4"/>
              </a:lnSpc>
            </a:pPr>
            <a:r>
              <a:rPr lang="en-US" sz="2995">
                <a:solidFill>
                  <a:srgbClr val="178B08"/>
                </a:solidFill>
                <a:latin typeface="Agrandir Bold"/>
              </a:rPr>
              <a:t>Granos</a:t>
            </a:r>
          </a:p>
          <a:p>
            <a:pPr>
              <a:lnSpc>
                <a:spcPts val="4194"/>
              </a:lnSpc>
            </a:pPr>
          </a:p>
          <a:p>
            <a:pPr>
              <a:lnSpc>
                <a:spcPts val="4194"/>
              </a:lnSpc>
            </a:pPr>
            <a:r>
              <a:rPr lang="en-US" sz="2995">
                <a:solidFill>
                  <a:srgbClr val="178B08"/>
                </a:solidFill>
                <a:latin typeface="Agrandir Bold"/>
              </a:rPr>
              <a:t> Frutas  </a:t>
            </a:r>
          </a:p>
          <a:p>
            <a:pPr>
              <a:lnSpc>
                <a:spcPts val="4194"/>
              </a:lnSpc>
            </a:pPr>
          </a:p>
          <a:p>
            <a:pPr>
              <a:lnSpc>
                <a:spcPts val="4194"/>
              </a:lnSpc>
            </a:pPr>
            <a:r>
              <a:rPr lang="en-US" sz="2995">
                <a:solidFill>
                  <a:srgbClr val="178B08"/>
                </a:solidFill>
                <a:latin typeface="Agrandir Bold"/>
              </a:rPr>
              <a:t> Verduras </a:t>
            </a:r>
          </a:p>
          <a:p>
            <a:pPr>
              <a:lnSpc>
                <a:spcPts val="4194"/>
              </a:lnSpc>
            </a:pPr>
          </a:p>
          <a:p>
            <a:pPr>
              <a:lnSpc>
                <a:spcPts val="4194"/>
              </a:lnSpc>
            </a:pPr>
            <a:r>
              <a:rPr lang="en-US" sz="2995">
                <a:solidFill>
                  <a:srgbClr val="178B08"/>
                </a:solidFill>
                <a:latin typeface="Agrandir Bold"/>
              </a:rPr>
              <a:t>Panaderia</a:t>
            </a:r>
          </a:p>
          <a:p>
            <a:pPr>
              <a:lnSpc>
                <a:spcPts val="4194"/>
              </a:lnSpc>
            </a:pPr>
          </a:p>
          <a:p>
            <a:pPr>
              <a:lnSpc>
                <a:spcPts val="4194"/>
              </a:lnSpc>
            </a:pPr>
            <a:r>
              <a:rPr lang="en-US" sz="2995">
                <a:solidFill>
                  <a:srgbClr val="178B08"/>
                </a:solidFill>
                <a:latin typeface="Agrandir Bold"/>
              </a:rPr>
              <a:t>Lacteos</a:t>
            </a:r>
          </a:p>
          <a:p>
            <a:pPr>
              <a:lnSpc>
                <a:spcPts val="4194"/>
              </a:lnSpc>
            </a:pPr>
          </a:p>
          <a:p>
            <a:pPr>
              <a:lnSpc>
                <a:spcPts val="4194"/>
              </a:lnSpc>
            </a:pPr>
            <a:r>
              <a:rPr lang="en-US" sz="2995">
                <a:solidFill>
                  <a:srgbClr val="178B08"/>
                </a:solidFill>
                <a:latin typeface="Agrandir Bold"/>
              </a:rPr>
              <a:t>Carniceria </a:t>
            </a:r>
          </a:p>
          <a:p>
            <a:pPr algn="ctr">
              <a:lnSpc>
                <a:spcPts val="4194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3669160" y="1722014"/>
            <a:ext cx="8030890" cy="947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45"/>
              </a:lnSpc>
            </a:pPr>
            <a:r>
              <a:rPr lang="en-US" sz="4818">
                <a:solidFill>
                  <a:srgbClr val="FFFFFF"/>
                </a:solidFill>
                <a:latin typeface="Agrandir Thin"/>
              </a:rPr>
              <a:t>Carrito: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-508748" y="1652380"/>
            <a:ext cx="12705191" cy="838305"/>
            <a:chOff x="0" y="0"/>
            <a:chExt cx="3346223" cy="22078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346223" cy="220788"/>
            </a:xfrm>
            <a:custGeom>
              <a:avLst/>
              <a:gdLst/>
              <a:ahLst/>
              <a:cxnLst/>
              <a:rect r="r" b="b" t="t" l="l"/>
              <a:pathLst>
                <a:path h="220788" w="3346223">
                  <a:moveTo>
                    <a:pt x="0" y="0"/>
                  </a:moveTo>
                  <a:lnTo>
                    <a:pt x="3346223" y="0"/>
                  </a:lnTo>
                  <a:lnTo>
                    <a:pt x="3346223" y="220788"/>
                  </a:lnTo>
                  <a:lnTo>
                    <a:pt x="0" y="220788"/>
                  </a:lnTo>
                  <a:close/>
                </a:path>
              </a:pathLst>
            </a:custGeom>
            <a:solidFill>
              <a:srgbClr val="26F105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3346223" cy="2779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1" id="21"/>
          <p:cNvSpPr/>
          <p:nvPr/>
        </p:nvSpPr>
        <p:spPr>
          <a:xfrm flipV="true">
            <a:off x="2572413" y="1652380"/>
            <a:ext cx="0" cy="8679602"/>
          </a:xfrm>
          <a:prstGeom prst="line">
            <a:avLst/>
          </a:prstGeom>
          <a:ln cap="flat" w="1428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3474596" y="2490686"/>
            <a:ext cx="10821903" cy="7881848"/>
          </a:xfrm>
          <a:custGeom>
            <a:avLst/>
            <a:gdLst/>
            <a:ahLst/>
            <a:cxnLst/>
            <a:rect r="r" b="b" t="t" l="l"/>
            <a:pathLst>
              <a:path h="7881848" w="10821903">
                <a:moveTo>
                  <a:pt x="0" y="0"/>
                </a:moveTo>
                <a:lnTo>
                  <a:pt x="10821903" y="0"/>
                </a:lnTo>
                <a:lnTo>
                  <a:pt x="10821903" y="7881848"/>
                </a:lnTo>
                <a:lnTo>
                  <a:pt x="0" y="78818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4597235" y="5691072"/>
            <a:ext cx="3782192" cy="742797"/>
            <a:chOff x="0" y="0"/>
            <a:chExt cx="996133" cy="19563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96133" cy="195634"/>
            </a:xfrm>
            <a:custGeom>
              <a:avLst/>
              <a:gdLst/>
              <a:ahLst/>
              <a:cxnLst/>
              <a:rect r="r" b="b" t="t" l="l"/>
              <a:pathLst>
                <a:path h="195634" w="996133">
                  <a:moveTo>
                    <a:pt x="97817" y="0"/>
                  </a:moveTo>
                  <a:lnTo>
                    <a:pt x="898316" y="0"/>
                  </a:lnTo>
                  <a:cubicBezTo>
                    <a:pt x="924259" y="0"/>
                    <a:pt x="949139" y="10306"/>
                    <a:pt x="967483" y="28650"/>
                  </a:cubicBezTo>
                  <a:cubicBezTo>
                    <a:pt x="985827" y="46994"/>
                    <a:pt x="996133" y="71874"/>
                    <a:pt x="996133" y="97817"/>
                  </a:cubicBezTo>
                  <a:lnTo>
                    <a:pt x="996133" y="97817"/>
                  </a:lnTo>
                  <a:cubicBezTo>
                    <a:pt x="996133" y="151840"/>
                    <a:pt x="952339" y="195634"/>
                    <a:pt x="898316" y="195634"/>
                  </a:cubicBezTo>
                  <a:lnTo>
                    <a:pt x="97817" y="195634"/>
                  </a:lnTo>
                  <a:cubicBezTo>
                    <a:pt x="43794" y="195634"/>
                    <a:pt x="0" y="151840"/>
                    <a:pt x="0" y="97817"/>
                  </a:cubicBezTo>
                  <a:lnTo>
                    <a:pt x="0" y="97817"/>
                  </a:lnTo>
                  <a:cubicBezTo>
                    <a:pt x="0" y="43794"/>
                    <a:pt x="43794" y="0"/>
                    <a:pt x="97817" y="0"/>
                  </a:cubicBezTo>
                  <a:close/>
                </a:path>
              </a:pathLst>
            </a:custGeom>
            <a:solidFill>
              <a:srgbClr val="178B08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996133" cy="2337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Open Sans"/>
                </a:rPr>
                <a:t>Pagar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4597235" y="4776903"/>
            <a:ext cx="3782192" cy="733195"/>
            <a:chOff x="0" y="0"/>
            <a:chExt cx="996133" cy="19310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96133" cy="193105"/>
            </a:xfrm>
            <a:custGeom>
              <a:avLst/>
              <a:gdLst/>
              <a:ahLst/>
              <a:cxnLst/>
              <a:rect r="r" b="b" t="t" l="l"/>
              <a:pathLst>
                <a:path h="193105" w="996133">
                  <a:moveTo>
                    <a:pt x="96552" y="0"/>
                  </a:moveTo>
                  <a:lnTo>
                    <a:pt x="899581" y="0"/>
                  </a:lnTo>
                  <a:cubicBezTo>
                    <a:pt x="925188" y="0"/>
                    <a:pt x="949746" y="10172"/>
                    <a:pt x="967853" y="28280"/>
                  </a:cubicBezTo>
                  <a:cubicBezTo>
                    <a:pt x="985960" y="46387"/>
                    <a:pt x="996133" y="70945"/>
                    <a:pt x="996133" y="96552"/>
                  </a:cubicBezTo>
                  <a:lnTo>
                    <a:pt x="996133" y="96552"/>
                  </a:lnTo>
                  <a:cubicBezTo>
                    <a:pt x="996133" y="149877"/>
                    <a:pt x="952905" y="193105"/>
                    <a:pt x="899581" y="193105"/>
                  </a:cubicBezTo>
                  <a:lnTo>
                    <a:pt x="96552" y="193105"/>
                  </a:lnTo>
                  <a:cubicBezTo>
                    <a:pt x="43228" y="193105"/>
                    <a:pt x="0" y="149877"/>
                    <a:pt x="0" y="96552"/>
                  </a:cubicBezTo>
                  <a:lnTo>
                    <a:pt x="0" y="96552"/>
                  </a:lnTo>
                  <a:cubicBezTo>
                    <a:pt x="0" y="43228"/>
                    <a:pt x="43228" y="0"/>
                    <a:pt x="96552" y="0"/>
                  </a:cubicBezTo>
                  <a:close/>
                </a:path>
              </a:pathLst>
            </a:custGeom>
            <a:solidFill>
              <a:srgbClr val="178B08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996133" cy="240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Open Sans"/>
                </a:rPr>
                <a:t>Seguir comprando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900420" y="9368507"/>
            <a:ext cx="667105" cy="724617"/>
          </a:xfrm>
          <a:custGeom>
            <a:avLst/>
            <a:gdLst/>
            <a:ahLst/>
            <a:cxnLst/>
            <a:rect r="r" b="b" t="t" l="l"/>
            <a:pathLst>
              <a:path h="724617" w="667105">
                <a:moveTo>
                  <a:pt x="0" y="0"/>
                </a:moveTo>
                <a:lnTo>
                  <a:pt x="667105" y="0"/>
                </a:lnTo>
                <a:lnTo>
                  <a:pt x="667105" y="724617"/>
                </a:lnTo>
                <a:lnTo>
                  <a:pt x="0" y="7246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1400" t="0" r="0" b="0"/>
            </a:stretch>
          </a:blipFill>
        </p:spPr>
      </p:sp>
      <p:sp>
        <p:nvSpPr>
          <p:cNvPr name="AutoShape 30" id="30"/>
          <p:cNvSpPr/>
          <p:nvPr/>
        </p:nvSpPr>
        <p:spPr>
          <a:xfrm>
            <a:off x="217750" y="3407936"/>
            <a:ext cx="235466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-1314745" y="3388886"/>
            <a:ext cx="3887158" cy="0"/>
          </a:xfrm>
          <a:prstGeom prst="line">
            <a:avLst/>
          </a:prstGeom>
          <a:ln cap="flat" w="1333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-1314745" y="4429962"/>
            <a:ext cx="3887158" cy="0"/>
          </a:xfrm>
          <a:prstGeom prst="line">
            <a:avLst/>
          </a:prstGeom>
          <a:ln cap="flat" w="1333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-1314745" y="5576772"/>
            <a:ext cx="3887158" cy="0"/>
          </a:xfrm>
          <a:prstGeom prst="line">
            <a:avLst/>
          </a:prstGeom>
          <a:ln cap="flat" w="1333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-1314745" y="6702716"/>
            <a:ext cx="3887158" cy="0"/>
          </a:xfrm>
          <a:prstGeom prst="line">
            <a:avLst/>
          </a:prstGeom>
          <a:ln cap="flat" w="1333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>
            <a:off x="-1314745" y="7786099"/>
            <a:ext cx="3887158" cy="0"/>
          </a:xfrm>
          <a:prstGeom prst="line">
            <a:avLst/>
          </a:prstGeom>
          <a:ln cap="flat" w="1333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6" id="36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8559283" y="3817224"/>
            <a:ext cx="3140767" cy="2826690"/>
          </a:xfrm>
          <a:prstGeom prst="rect">
            <a:avLst/>
          </a:prstGeom>
        </p:spPr>
      </p:pic>
      <p:sp>
        <p:nvSpPr>
          <p:cNvPr name="TextBox 37" id="37"/>
          <p:cNvSpPr txBox="true"/>
          <p:nvPr/>
        </p:nvSpPr>
        <p:spPr>
          <a:xfrm rot="0">
            <a:off x="12849135" y="1625408"/>
            <a:ext cx="5530292" cy="679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7"/>
              </a:lnSpc>
            </a:pPr>
            <a:r>
              <a:rPr lang="en-US" sz="3984">
                <a:solidFill>
                  <a:srgbClr val="FFFFFF"/>
                </a:solidFill>
                <a:latin typeface="Open Sans"/>
              </a:rPr>
              <a:t>Carrito de compras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5020158" y="2450197"/>
            <a:ext cx="2558357" cy="811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45"/>
              </a:lnSpc>
            </a:pPr>
            <a:r>
              <a:rPr lang="en-US" sz="4818">
                <a:solidFill>
                  <a:srgbClr val="FFFFFF"/>
                </a:solidFill>
                <a:latin typeface="Open Sans Bold"/>
              </a:rPr>
              <a:t>Carrito: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5108610" y="3237452"/>
            <a:ext cx="2469905" cy="579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3"/>
              </a:lnSpc>
            </a:pPr>
            <a:r>
              <a:rPr lang="en-US" sz="2945">
                <a:solidFill>
                  <a:srgbClr val="000000"/>
                </a:solidFill>
                <a:latin typeface="Agrandir Bold"/>
              </a:rPr>
              <a:t>0: Productos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199815" y="3793412"/>
            <a:ext cx="4594240" cy="55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8"/>
              </a:lnSpc>
            </a:pPr>
            <a:r>
              <a:rPr lang="en-US" sz="2756">
                <a:solidFill>
                  <a:srgbClr val="000000"/>
                </a:solidFill>
                <a:latin typeface="Agrandir Bold"/>
              </a:rPr>
              <a:t>$ 0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038293" y="1666980"/>
            <a:ext cx="5693605" cy="679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2"/>
              </a:lnSpc>
            </a:pPr>
            <a:r>
              <a:rPr lang="en-US" sz="3415">
                <a:solidFill>
                  <a:srgbClr val="000000"/>
                </a:solidFill>
                <a:latin typeface="Agrandir Bold"/>
              </a:rPr>
              <a:t>General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92421" y="501184"/>
            <a:ext cx="7457480" cy="1264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4"/>
              </a:lnSpc>
            </a:pPr>
            <a:r>
              <a:rPr lang="en-US" sz="9705">
                <a:solidFill>
                  <a:srgbClr val="26F105"/>
                </a:solidFill>
                <a:latin typeface="Adirek Serif Semi-Bold"/>
              </a:rPr>
              <a:t>PowerFullMarket</a:t>
            </a:r>
          </a:p>
        </p:txBody>
      </p:sp>
      <p:sp>
        <p:nvSpPr>
          <p:cNvPr name="Freeform 43" id="43"/>
          <p:cNvSpPr/>
          <p:nvPr/>
        </p:nvSpPr>
        <p:spPr>
          <a:xfrm flipH="false" flipV="false" rot="0">
            <a:off x="16182983" y="8696613"/>
            <a:ext cx="1899937" cy="1564857"/>
          </a:xfrm>
          <a:custGeom>
            <a:avLst/>
            <a:gdLst/>
            <a:ahLst/>
            <a:cxnLst/>
            <a:rect r="r" b="b" t="t" l="l"/>
            <a:pathLst>
              <a:path h="1564857" w="1899937">
                <a:moveTo>
                  <a:pt x="0" y="0"/>
                </a:moveTo>
                <a:lnTo>
                  <a:pt x="1899936" y="0"/>
                </a:lnTo>
                <a:lnTo>
                  <a:pt x="1899936" y="1564857"/>
                </a:lnTo>
                <a:lnTo>
                  <a:pt x="0" y="156485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32499" y="1394641"/>
            <a:ext cx="18992713" cy="969675"/>
            <a:chOff x="0" y="0"/>
            <a:chExt cx="5002196" cy="2553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02196" cy="255388"/>
            </a:xfrm>
            <a:custGeom>
              <a:avLst/>
              <a:gdLst/>
              <a:ahLst/>
              <a:cxnLst/>
              <a:rect r="r" b="b" t="t" l="l"/>
              <a:pathLst>
                <a:path h="255388" w="5002196">
                  <a:moveTo>
                    <a:pt x="0" y="0"/>
                  </a:moveTo>
                  <a:lnTo>
                    <a:pt x="5002196" y="0"/>
                  </a:lnTo>
                  <a:lnTo>
                    <a:pt x="5002196" y="255388"/>
                  </a:lnTo>
                  <a:lnTo>
                    <a:pt x="0" y="255388"/>
                  </a:lnTo>
                  <a:close/>
                </a:path>
              </a:pathLst>
            </a:custGeom>
            <a:solidFill>
              <a:srgbClr val="26F10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002196" cy="312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524641" y="9095401"/>
            <a:ext cx="24975089" cy="1191599"/>
            <a:chOff x="0" y="0"/>
            <a:chExt cx="6577801" cy="3138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577801" cy="313837"/>
            </a:xfrm>
            <a:custGeom>
              <a:avLst/>
              <a:gdLst/>
              <a:ahLst/>
              <a:cxnLst/>
              <a:rect r="r" b="b" t="t" l="l"/>
              <a:pathLst>
                <a:path h="313837" w="6577801">
                  <a:moveTo>
                    <a:pt x="0" y="0"/>
                  </a:moveTo>
                  <a:lnTo>
                    <a:pt x="6577801" y="0"/>
                  </a:lnTo>
                  <a:lnTo>
                    <a:pt x="6577801" y="313837"/>
                  </a:lnTo>
                  <a:lnTo>
                    <a:pt x="0" y="313837"/>
                  </a:lnTo>
                  <a:close/>
                </a:path>
              </a:pathLst>
            </a:custGeom>
            <a:solidFill>
              <a:srgbClr val="26F10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577801" cy="3709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32499" y="0"/>
            <a:ext cx="21515436" cy="1817731"/>
            <a:chOff x="0" y="0"/>
            <a:chExt cx="5666617" cy="47874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66617" cy="478744"/>
            </a:xfrm>
            <a:custGeom>
              <a:avLst/>
              <a:gdLst/>
              <a:ahLst/>
              <a:cxnLst/>
              <a:rect r="r" b="b" t="t" l="l"/>
              <a:pathLst>
                <a:path h="478744" w="5666617">
                  <a:moveTo>
                    <a:pt x="0" y="0"/>
                  </a:moveTo>
                  <a:lnTo>
                    <a:pt x="5666617" y="0"/>
                  </a:lnTo>
                  <a:lnTo>
                    <a:pt x="5666617" y="478744"/>
                  </a:lnTo>
                  <a:lnTo>
                    <a:pt x="0" y="478744"/>
                  </a:lnTo>
                  <a:close/>
                </a:path>
              </a:pathLst>
            </a:custGeom>
            <a:solidFill>
              <a:srgbClr val="1F1A17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666617" cy="5358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000124" y="5813552"/>
            <a:ext cx="7960466" cy="7010186"/>
          </a:xfrm>
          <a:custGeom>
            <a:avLst/>
            <a:gdLst/>
            <a:ahLst/>
            <a:cxnLst/>
            <a:rect r="r" b="b" t="t" l="l"/>
            <a:pathLst>
              <a:path h="7010186" w="7960466">
                <a:moveTo>
                  <a:pt x="0" y="0"/>
                </a:moveTo>
                <a:lnTo>
                  <a:pt x="7960466" y="0"/>
                </a:lnTo>
                <a:lnTo>
                  <a:pt x="7960466" y="7010186"/>
                </a:lnTo>
                <a:lnTo>
                  <a:pt x="0" y="70101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2072266" y="9068329"/>
            <a:ext cx="4144531" cy="4114800"/>
          </a:xfrm>
          <a:custGeom>
            <a:avLst/>
            <a:gdLst/>
            <a:ahLst/>
            <a:cxnLst/>
            <a:rect r="r" b="b" t="t" l="l"/>
            <a:pathLst>
              <a:path h="4114800" w="4144531">
                <a:moveTo>
                  <a:pt x="0" y="0"/>
                </a:moveTo>
                <a:lnTo>
                  <a:pt x="4144532" y="0"/>
                </a:lnTo>
                <a:lnTo>
                  <a:pt x="41445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2623" y="2653145"/>
            <a:ext cx="5823127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A0605"/>
                </a:solidFill>
                <a:latin typeface="Open Sans"/>
              </a:rPr>
              <a:t>Corona Eco x 500g x 20 Multiple: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A0605"/>
                </a:solidFill>
                <a:latin typeface="Open Sans"/>
              </a:rPr>
              <a:t>$29.700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A0605"/>
                </a:solidFill>
                <a:latin typeface="Open Sans"/>
              </a:rPr>
              <a:t>Cantidad: 1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A0605"/>
                </a:solidFill>
                <a:latin typeface="Open Sans"/>
              </a:rPr>
              <a:t>Total:$29.700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Cnatid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-191633" y="6766367"/>
            <a:ext cx="6633053" cy="1578062"/>
            <a:chOff x="0" y="0"/>
            <a:chExt cx="1746977" cy="41562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46977" cy="415621"/>
            </a:xfrm>
            <a:custGeom>
              <a:avLst/>
              <a:gdLst/>
              <a:ahLst/>
              <a:cxnLst/>
              <a:rect r="r" b="b" t="t" l="l"/>
              <a:pathLst>
                <a:path h="415621" w="1746977">
                  <a:moveTo>
                    <a:pt x="0" y="0"/>
                  </a:moveTo>
                  <a:lnTo>
                    <a:pt x="1746977" y="0"/>
                  </a:lnTo>
                  <a:lnTo>
                    <a:pt x="1746977" y="415621"/>
                  </a:lnTo>
                  <a:lnTo>
                    <a:pt x="0" y="415621"/>
                  </a:lnTo>
                  <a:close/>
                </a:path>
              </a:pathLst>
            </a:custGeom>
            <a:solidFill>
              <a:srgbClr val="4FC0E8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746977" cy="472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9238899" y="2364316"/>
            <a:ext cx="3472725" cy="6731085"/>
          </a:xfrm>
          <a:custGeom>
            <a:avLst/>
            <a:gdLst/>
            <a:ahLst/>
            <a:cxnLst/>
            <a:rect r="r" b="b" t="t" l="l"/>
            <a:pathLst>
              <a:path h="6731085" w="3472725">
                <a:moveTo>
                  <a:pt x="0" y="0"/>
                </a:moveTo>
                <a:lnTo>
                  <a:pt x="3472725" y="0"/>
                </a:lnTo>
                <a:lnTo>
                  <a:pt x="3472725" y="6731085"/>
                </a:lnTo>
                <a:lnTo>
                  <a:pt x="0" y="67310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4749635" y="4929303"/>
            <a:ext cx="3782192" cy="733195"/>
            <a:chOff x="0" y="0"/>
            <a:chExt cx="996133" cy="19310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96133" cy="193105"/>
            </a:xfrm>
            <a:custGeom>
              <a:avLst/>
              <a:gdLst/>
              <a:ahLst/>
              <a:cxnLst/>
              <a:rect r="r" b="b" t="t" l="l"/>
              <a:pathLst>
                <a:path h="193105" w="996133">
                  <a:moveTo>
                    <a:pt x="96552" y="0"/>
                  </a:moveTo>
                  <a:lnTo>
                    <a:pt x="899581" y="0"/>
                  </a:lnTo>
                  <a:cubicBezTo>
                    <a:pt x="925188" y="0"/>
                    <a:pt x="949746" y="10172"/>
                    <a:pt x="967853" y="28280"/>
                  </a:cubicBezTo>
                  <a:cubicBezTo>
                    <a:pt x="985960" y="46387"/>
                    <a:pt x="996133" y="70945"/>
                    <a:pt x="996133" y="96552"/>
                  </a:cubicBezTo>
                  <a:lnTo>
                    <a:pt x="996133" y="96552"/>
                  </a:lnTo>
                  <a:cubicBezTo>
                    <a:pt x="996133" y="149877"/>
                    <a:pt x="952905" y="193105"/>
                    <a:pt x="899581" y="193105"/>
                  </a:cubicBezTo>
                  <a:lnTo>
                    <a:pt x="96552" y="193105"/>
                  </a:lnTo>
                  <a:cubicBezTo>
                    <a:pt x="43228" y="193105"/>
                    <a:pt x="0" y="149877"/>
                    <a:pt x="0" y="96552"/>
                  </a:cubicBezTo>
                  <a:lnTo>
                    <a:pt x="0" y="96552"/>
                  </a:lnTo>
                  <a:cubicBezTo>
                    <a:pt x="0" y="43228"/>
                    <a:pt x="43228" y="0"/>
                    <a:pt x="96552" y="0"/>
                  </a:cubicBezTo>
                  <a:close/>
                </a:path>
              </a:pathLst>
            </a:custGeom>
            <a:solidFill>
              <a:srgbClr val="178B08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996133" cy="240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Open Sans"/>
                </a:rPr>
                <a:t>Seguir comprando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4749635" y="5843472"/>
            <a:ext cx="3782192" cy="742797"/>
            <a:chOff x="0" y="0"/>
            <a:chExt cx="996133" cy="19563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96133" cy="195634"/>
            </a:xfrm>
            <a:custGeom>
              <a:avLst/>
              <a:gdLst/>
              <a:ahLst/>
              <a:cxnLst/>
              <a:rect r="r" b="b" t="t" l="l"/>
              <a:pathLst>
                <a:path h="195634" w="996133">
                  <a:moveTo>
                    <a:pt x="97817" y="0"/>
                  </a:moveTo>
                  <a:lnTo>
                    <a:pt x="898316" y="0"/>
                  </a:lnTo>
                  <a:cubicBezTo>
                    <a:pt x="924259" y="0"/>
                    <a:pt x="949139" y="10306"/>
                    <a:pt x="967483" y="28650"/>
                  </a:cubicBezTo>
                  <a:cubicBezTo>
                    <a:pt x="985827" y="46994"/>
                    <a:pt x="996133" y="71874"/>
                    <a:pt x="996133" y="97817"/>
                  </a:cubicBezTo>
                  <a:lnTo>
                    <a:pt x="996133" y="97817"/>
                  </a:lnTo>
                  <a:cubicBezTo>
                    <a:pt x="996133" y="151840"/>
                    <a:pt x="952339" y="195634"/>
                    <a:pt x="898316" y="195634"/>
                  </a:cubicBezTo>
                  <a:lnTo>
                    <a:pt x="97817" y="195634"/>
                  </a:lnTo>
                  <a:cubicBezTo>
                    <a:pt x="43794" y="195634"/>
                    <a:pt x="0" y="151840"/>
                    <a:pt x="0" y="97817"/>
                  </a:cubicBezTo>
                  <a:lnTo>
                    <a:pt x="0" y="97817"/>
                  </a:lnTo>
                  <a:cubicBezTo>
                    <a:pt x="0" y="43794"/>
                    <a:pt x="43794" y="0"/>
                    <a:pt x="97817" y="0"/>
                  </a:cubicBezTo>
                  <a:close/>
                </a:path>
              </a:pathLst>
            </a:custGeom>
            <a:solidFill>
              <a:srgbClr val="178B08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66675"/>
              <a:ext cx="996133" cy="2623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Poppins"/>
                </a:rPr>
                <a:t>Pagar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5709859" y="2972703"/>
            <a:ext cx="1861745" cy="1804200"/>
          </a:xfrm>
          <a:custGeom>
            <a:avLst/>
            <a:gdLst/>
            <a:ahLst/>
            <a:cxnLst/>
            <a:rect r="r" b="b" t="t" l="l"/>
            <a:pathLst>
              <a:path h="1804200" w="1861745">
                <a:moveTo>
                  <a:pt x="0" y="0"/>
                </a:moveTo>
                <a:lnTo>
                  <a:pt x="1861744" y="0"/>
                </a:lnTo>
                <a:lnTo>
                  <a:pt x="1861744" y="1804200"/>
                </a:lnTo>
                <a:lnTo>
                  <a:pt x="0" y="18042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2398176" y="9318645"/>
            <a:ext cx="726718" cy="789369"/>
          </a:xfrm>
          <a:custGeom>
            <a:avLst/>
            <a:gdLst/>
            <a:ahLst/>
            <a:cxnLst/>
            <a:rect r="r" b="b" t="t" l="l"/>
            <a:pathLst>
              <a:path h="789369" w="726718">
                <a:moveTo>
                  <a:pt x="0" y="0"/>
                </a:moveTo>
                <a:lnTo>
                  <a:pt x="726718" y="0"/>
                </a:lnTo>
                <a:lnTo>
                  <a:pt x="726718" y="789369"/>
                </a:lnTo>
                <a:lnTo>
                  <a:pt x="0" y="78936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1400" t="0" r="0" b="0"/>
            </a:stretch>
          </a:blipFill>
        </p:spPr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3124894" y="6833985"/>
            <a:ext cx="2074206" cy="1866785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547624" y="423091"/>
            <a:ext cx="8596376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  <a:spcBef>
                <a:spcPct val="0"/>
              </a:spcBef>
            </a:pPr>
            <a:r>
              <a:rPr lang="en-US" sz="5500">
                <a:solidFill>
                  <a:srgbClr val="FFFFFF"/>
                </a:solidFill>
                <a:latin typeface="Open Sans Bold"/>
              </a:rPr>
              <a:t>Carrito de compras :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84963" y="6910185"/>
            <a:ext cx="6104541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Open Sans"/>
              </a:rPr>
              <a:t>AGREGAR A CARRITO DE COMPRAS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638276" y="7024485"/>
            <a:ext cx="691821" cy="1450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FFFFFF"/>
                </a:solidFill>
                <a:latin typeface="Open Sans"/>
              </a:rPr>
              <a:t>+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6030583" y="8544213"/>
            <a:ext cx="1899937" cy="1564857"/>
          </a:xfrm>
          <a:custGeom>
            <a:avLst/>
            <a:gdLst/>
            <a:ahLst/>
            <a:cxnLst/>
            <a:rect r="r" b="b" t="t" l="l"/>
            <a:pathLst>
              <a:path h="1564857" w="1899937">
                <a:moveTo>
                  <a:pt x="0" y="0"/>
                </a:moveTo>
                <a:lnTo>
                  <a:pt x="1899936" y="0"/>
                </a:lnTo>
                <a:lnTo>
                  <a:pt x="1899936" y="1564857"/>
                </a:lnTo>
                <a:lnTo>
                  <a:pt x="0" y="156485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32499" y="1394641"/>
            <a:ext cx="18992713" cy="1578062"/>
            <a:chOff x="0" y="0"/>
            <a:chExt cx="5002196" cy="4156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02196" cy="415621"/>
            </a:xfrm>
            <a:custGeom>
              <a:avLst/>
              <a:gdLst/>
              <a:ahLst/>
              <a:cxnLst/>
              <a:rect r="r" b="b" t="t" l="l"/>
              <a:pathLst>
                <a:path h="415621" w="5002196">
                  <a:moveTo>
                    <a:pt x="0" y="0"/>
                  </a:moveTo>
                  <a:lnTo>
                    <a:pt x="5002196" y="0"/>
                  </a:lnTo>
                  <a:lnTo>
                    <a:pt x="5002196" y="415621"/>
                  </a:lnTo>
                  <a:lnTo>
                    <a:pt x="0" y="415621"/>
                  </a:lnTo>
                  <a:close/>
                </a:path>
              </a:pathLst>
            </a:custGeom>
            <a:solidFill>
              <a:srgbClr val="26F10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002196" cy="472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Poppins"/>
                </a:rPr>
                <a:t>q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014498" y="9228423"/>
            <a:ext cx="24975089" cy="1263737"/>
            <a:chOff x="0" y="0"/>
            <a:chExt cx="6577801" cy="33283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577801" cy="332836"/>
            </a:xfrm>
            <a:custGeom>
              <a:avLst/>
              <a:gdLst/>
              <a:ahLst/>
              <a:cxnLst/>
              <a:rect r="r" b="b" t="t" l="l"/>
              <a:pathLst>
                <a:path h="332836" w="6577801">
                  <a:moveTo>
                    <a:pt x="0" y="0"/>
                  </a:moveTo>
                  <a:lnTo>
                    <a:pt x="6577801" y="0"/>
                  </a:lnTo>
                  <a:lnTo>
                    <a:pt x="6577801" y="332836"/>
                  </a:lnTo>
                  <a:lnTo>
                    <a:pt x="0" y="332836"/>
                  </a:lnTo>
                  <a:close/>
                </a:path>
              </a:pathLst>
            </a:custGeom>
            <a:solidFill>
              <a:srgbClr val="26F10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577801" cy="3899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32499" y="0"/>
            <a:ext cx="21515436" cy="1817731"/>
            <a:chOff x="0" y="0"/>
            <a:chExt cx="5666617" cy="47874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66617" cy="478744"/>
            </a:xfrm>
            <a:custGeom>
              <a:avLst/>
              <a:gdLst/>
              <a:ahLst/>
              <a:cxnLst/>
              <a:rect r="r" b="b" t="t" l="l"/>
              <a:pathLst>
                <a:path h="478744" w="5666617">
                  <a:moveTo>
                    <a:pt x="0" y="0"/>
                  </a:moveTo>
                  <a:lnTo>
                    <a:pt x="5666617" y="0"/>
                  </a:lnTo>
                  <a:lnTo>
                    <a:pt x="5666617" y="478744"/>
                  </a:lnTo>
                  <a:lnTo>
                    <a:pt x="0" y="478744"/>
                  </a:lnTo>
                  <a:close/>
                </a:path>
              </a:pathLst>
            </a:custGeom>
            <a:solidFill>
              <a:srgbClr val="1F1A17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666617" cy="5358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000124" y="5813552"/>
            <a:ext cx="7960466" cy="7010186"/>
          </a:xfrm>
          <a:custGeom>
            <a:avLst/>
            <a:gdLst/>
            <a:ahLst/>
            <a:cxnLst/>
            <a:rect r="r" b="b" t="t" l="l"/>
            <a:pathLst>
              <a:path h="7010186" w="7960466">
                <a:moveTo>
                  <a:pt x="0" y="0"/>
                </a:moveTo>
                <a:lnTo>
                  <a:pt x="7960466" y="0"/>
                </a:lnTo>
                <a:lnTo>
                  <a:pt x="7960466" y="7010186"/>
                </a:lnTo>
                <a:lnTo>
                  <a:pt x="0" y="70101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-145526" y="1817731"/>
            <a:ext cx="4159178" cy="1144325"/>
            <a:chOff x="0" y="0"/>
            <a:chExt cx="1095421" cy="30138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95421" cy="301386"/>
            </a:xfrm>
            <a:custGeom>
              <a:avLst/>
              <a:gdLst/>
              <a:ahLst/>
              <a:cxnLst/>
              <a:rect r="r" b="b" t="t" l="l"/>
              <a:pathLst>
                <a:path h="301386" w="1095421">
                  <a:moveTo>
                    <a:pt x="0" y="0"/>
                  </a:moveTo>
                  <a:lnTo>
                    <a:pt x="1095421" y="0"/>
                  </a:lnTo>
                  <a:lnTo>
                    <a:pt x="1095421" y="301386"/>
                  </a:lnTo>
                  <a:lnTo>
                    <a:pt x="0" y="301386"/>
                  </a:lnTo>
                  <a:close/>
                </a:path>
              </a:pathLst>
            </a:custGeom>
            <a:solidFill>
              <a:srgbClr val="4FC0E8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095421" cy="358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330192" y="3150065"/>
            <a:ext cx="2919191" cy="2828962"/>
          </a:xfrm>
          <a:custGeom>
            <a:avLst/>
            <a:gdLst/>
            <a:ahLst/>
            <a:cxnLst/>
            <a:rect r="r" b="b" t="t" l="l"/>
            <a:pathLst>
              <a:path h="2828962" w="2919191">
                <a:moveTo>
                  <a:pt x="0" y="0"/>
                </a:moveTo>
                <a:lnTo>
                  <a:pt x="2919191" y="0"/>
                </a:lnTo>
                <a:lnTo>
                  <a:pt x="2919191" y="2828962"/>
                </a:lnTo>
                <a:lnTo>
                  <a:pt x="0" y="28289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298491" y="9418923"/>
            <a:ext cx="662019" cy="719092"/>
          </a:xfrm>
          <a:custGeom>
            <a:avLst/>
            <a:gdLst/>
            <a:ahLst/>
            <a:cxnLst/>
            <a:rect r="r" b="b" t="t" l="l"/>
            <a:pathLst>
              <a:path h="719092" w="662019">
                <a:moveTo>
                  <a:pt x="0" y="0"/>
                </a:moveTo>
                <a:lnTo>
                  <a:pt x="662019" y="0"/>
                </a:lnTo>
                <a:lnTo>
                  <a:pt x="662019" y="719093"/>
                </a:lnTo>
                <a:lnTo>
                  <a:pt x="0" y="7190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40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072266" y="9258300"/>
            <a:ext cx="4144531" cy="4114800"/>
          </a:xfrm>
          <a:custGeom>
            <a:avLst/>
            <a:gdLst/>
            <a:ahLst/>
            <a:cxnLst/>
            <a:rect r="r" b="b" t="t" l="l"/>
            <a:pathLst>
              <a:path h="4114800" w="4144531">
                <a:moveTo>
                  <a:pt x="0" y="0"/>
                </a:moveTo>
                <a:lnTo>
                  <a:pt x="4144532" y="0"/>
                </a:lnTo>
                <a:lnTo>
                  <a:pt x="41445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747049" y="5143500"/>
            <a:ext cx="3778578" cy="1671054"/>
          </a:xfrm>
          <a:custGeom>
            <a:avLst/>
            <a:gdLst/>
            <a:ahLst/>
            <a:cxnLst/>
            <a:rect r="r" b="b" t="t" l="l"/>
            <a:pathLst>
              <a:path h="1671054" w="3778578">
                <a:moveTo>
                  <a:pt x="0" y="0"/>
                </a:moveTo>
                <a:lnTo>
                  <a:pt x="3778579" y="0"/>
                </a:lnTo>
                <a:lnTo>
                  <a:pt x="3778579" y="1671054"/>
                </a:lnTo>
                <a:lnTo>
                  <a:pt x="0" y="16710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380581" y="5284886"/>
            <a:ext cx="3299419" cy="1529668"/>
          </a:xfrm>
          <a:custGeom>
            <a:avLst/>
            <a:gdLst/>
            <a:ahLst/>
            <a:cxnLst/>
            <a:rect r="r" b="b" t="t" l="l"/>
            <a:pathLst>
              <a:path h="1529668" w="3299419">
                <a:moveTo>
                  <a:pt x="0" y="0"/>
                </a:moveTo>
                <a:lnTo>
                  <a:pt x="3299419" y="0"/>
                </a:lnTo>
                <a:lnTo>
                  <a:pt x="3299419" y="1529668"/>
                </a:lnTo>
                <a:lnTo>
                  <a:pt x="0" y="15296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5713" t="-12323" r="-6189" b="-8083"/>
            </a:stretch>
          </a:blipFill>
        </p:spPr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7361851" y="5341994"/>
            <a:ext cx="1685709" cy="1517138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205702" y="5933408"/>
            <a:ext cx="5823127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A0605"/>
                </a:solidFill>
                <a:latin typeface="Open Sans"/>
              </a:rPr>
              <a:t>$29.700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A0605"/>
                </a:solidFill>
                <a:latin typeface="Open Sans"/>
              </a:rPr>
              <a:t>Cantidad: 1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A0605"/>
                </a:solidFill>
                <a:latin typeface="Open Sans"/>
              </a:rPr>
              <a:t>Total:$29.700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Cnatid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05702" y="2066361"/>
            <a:ext cx="345672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REALIZAR PAGO: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6335383" y="8849013"/>
            <a:ext cx="1899937" cy="1564857"/>
          </a:xfrm>
          <a:custGeom>
            <a:avLst/>
            <a:gdLst/>
            <a:ahLst/>
            <a:cxnLst/>
            <a:rect r="r" b="b" t="t" l="l"/>
            <a:pathLst>
              <a:path h="1564857" w="1899937">
                <a:moveTo>
                  <a:pt x="0" y="0"/>
                </a:moveTo>
                <a:lnTo>
                  <a:pt x="1899936" y="0"/>
                </a:lnTo>
                <a:lnTo>
                  <a:pt x="1899936" y="1564857"/>
                </a:lnTo>
                <a:lnTo>
                  <a:pt x="0" y="156485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32499" y="1394641"/>
            <a:ext cx="18992713" cy="1578062"/>
            <a:chOff x="0" y="0"/>
            <a:chExt cx="5002196" cy="4156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02196" cy="415621"/>
            </a:xfrm>
            <a:custGeom>
              <a:avLst/>
              <a:gdLst/>
              <a:ahLst/>
              <a:cxnLst/>
              <a:rect r="r" b="b" t="t" l="l"/>
              <a:pathLst>
                <a:path h="415621" w="5002196">
                  <a:moveTo>
                    <a:pt x="0" y="0"/>
                  </a:moveTo>
                  <a:lnTo>
                    <a:pt x="5002196" y="0"/>
                  </a:lnTo>
                  <a:lnTo>
                    <a:pt x="5002196" y="415621"/>
                  </a:lnTo>
                  <a:lnTo>
                    <a:pt x="0" y="415621"/>
                  </a:lnTo>
                  <a:close/>
                </a:path>
              </a:pathLst>
            </a:custGeom>
            <a:solidFill>
              <a:srgbClr val="26F10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002196" cy="472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Poppins"/>
                </a:rPr>
                <a:t>q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014498" y="8914098"/>
            <a:ext cx="24975089" cy="1578062"/>
            <a:chOff x="0" y="0"/>
            <a:chExt cx="6577801" cy="41562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577801" cy="415621"/>
            </a:xfrm>
            <a:custGeom>
              <a:avLst/>
              <a:gdLst/>
              <a:ahLst/>
              <a:cxnLst/>
              <a:rect r="r" b="b" t="t" l="l"/>
              <a:pathLst>
                <a:path h="415621" w="6577801">
                  <a:moveTo>
                    <a:pt x="0" y="0"/>
                  </a:moveTo>
                  <a:lnTo>
                    <a:pt x="6577801" y="0"/>
                  </a:lnTo>
                  <a:lnTo>
                    <a:pt x="6577801" y="415621"/>
                  </a:lnTo>
                  <a:lnTo>
                    <a:pt x="0" y="415621"/>
                  </a:lnTo>
                  <a:close/>
                </a:path>
              </a:pathLst>
            </a:custGeom>
            <a:solidFill>
              <a:srgbClr val="26F10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577801" cy="472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32499" y="0"/>
            <a:ext cx="21515436" cy="1817731"/>
            <a:chOff x="0" y="0"/>
            <a:chExt cx="5666617" cy="47874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66617" cy="478744"/>
            </a:xfrm>
            <a:custGeom>
              <a:avLst/>
              <a:gdLst/>
              <a:ahLst/>
              <a:cxnLst/>
              <a:rect r="r" b="b" t="t" l="l"/>
              <a:pathLst>
                <a:path h="478744" w="5666617">
                  <a:moveTo>
                    <a:pt x="0" y="0"/>
                  </a:moveTo>
                  <a:lnTo>
                    <a:pt x="5666617" y="0"/>
                  </a:lnTo>
                  <a:lnTo>
                    <a:pt x="5666617" y="478744"/>
                  </a:lnTo>
                  <a:lnTo>
                    <a:pt x="0" y="47874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666617" cy="5358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000124" y="5813552"/>
            <a:ext cx="7960466" cy="7010186"/>
          </a:xfrm>
          <a:custGeom>
            <a:avLst/>
            <a:gdLst/>
            <a:ahLst/>
            <a:cxnLst/>
            <a:rect r="r" b="b" t="t" l="l"/>
            <a:pathLst>
              <a:path h="7010186" w="7960466">
                <a:moveTo>
                  <a:pt x="0" y="0"/>
                </a:moveTo>
                <a:lnTo>
                  <a:pt x="7960466" y="0"/>
                </a:lnTo>
                <a:lnTo>
                  <a:pt x="7960466" y="7010186"/>
                </a:lnTo>
                <a:lnTo>
                  <a:pt x="0" y="70101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18403" y="3081919"/>
            <a:ext cx="2806491" cy="2719745"/>
          </a:xfrm>
          <a:custGeom>
            <a:avLst/>
            <a:gdLst/>
            <a:ahLst/>
            <a:cxnLst/>
            <a:rect r="r" b="b" t="t" l="l"/>
            <a:pathLst>
              <a:path h="2719745" w="2806491">
                <a:moveTo>
                  <a:pt x="0" y="0"/>
                </a:moveTo>
                <a:lnTo>
                  <a:pt x="2806491" y="0"/>
                </a:lnTo>
                <a:lnTo>
                  <a:pt x="2806491" y="2719746"/>
                </a:lnTo>
                <a:lnTo>
                  <a:pt x="0" y="27197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423860" y="9258300"/>
            <a:ext cx="701034" cy="761471"/>
          </a:xfrm>
          <a:custGeom>
            <a:avLst/>
            <a:gdLst/>
            <a:ahLst/>
            <a:cxnLst/>
            <a:rect r="r" b="b" t="t" l="l"/>
            <a:pathLst>
              <a:path h="761471" w="701034">
                <a:moveTo>
                  <a:pt x="0" y="0"/>
                </a:moveTo>
                <a:lnTo>
                  <a:pt x="701034" y="0"/>
                </a:lnTo>
                <a:lnTo>
                  <a:pt x="701034" y="761471"/>
                </a:lnTo>
                <a:lnTo>
                  <a:pt x="0" y="7614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40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2072266" y="8914098"/>
            <a:ext cx="4144531" cy="4114800"/>
          </a:xfrm>
          <a:custGeom>
            <a:avLst/>
            <a:gdLst/>
            <a:ahLst/>
            <a:cxnLst/>
            <a:rect r="r" b="b" t="t" l="l"/>
            <a:pathLst>
              <a:path h="4114800" w="4144531">
                <a:moveTo>
                  <a:pt x="0" y="0"/>
                </a:moveTo>
                <a:lnTo>
                  <a:pt x="4144532" y="0"/>
                </a:lnTo>
                <a:lnTo>
                  <a:pt x="41445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746641" y="1266683"/>
            <a:ext cx="3778578" cy="1671054"/>
          </a:xfrm>
          <a:custGeom>
            <a:avLst/>
            <a:gdLst/>
            <a:ahLst/>
            <a:cxnLst/>
            <a:rect r="r" b="b" t="t" l="l"/>
            <a:pathLst>
              <a:path h="1671054" w="3778578">
                <a:moveTo>
                  <a:pt x="0" y="0"/>
                </a:moveTo>
                <a:lnTo>
                  <a:pt x="3778578" y="0"/>
                </a:lnTo>
                <a:lnTo>
                  <a:pt x="3778578" y="1671055"/>
                </a:lnTo>
                <a:lnTo>
                  <a:pt x="0" y="16710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746641" y="2962113"/>
            <a:ext cx="3778578" cy="3993814"/>
          </a:xfrm>
          <a:custGeom>
            <a:avLst/>
            <a:gdLst/>
            <a:ahLst/>
            <a:cxnLst/>
            <a:rect r="r" b="b" t="t" l="l"/>
            <a:pathLst>
              <a:path h="3993814" w="3778578">
                <a:moveTo>
                  <a:pt x="0" y="0"/>
                </a:moveTo>
                <a:lnTo>
                  <a:pt x="3778578" y="0"/>
                </a:lnTo>
                <a:lnTo>
                  <a:pt x="3778578" y="3993814"/>
                </a:lnTo>
                <a:lnTo>
                  <a:pt x="0" y="399381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174039" y="2102210"/>
            <a:ext cx="826086" cy="725453"/>
          </a:xfrm>
          <a:custGeom>
            <a:avLst/>
            <a:gdLst/>
            <a:ahLst/>
            <a:cxnLst/>
            <a:rect r="r" b="b" t="t" l="l"/>
            <a:pathLst>
              <a:path h="725453" w="826086">
                <a:moveTo>
                  <a:pt x="0" y="0"/>
                </a:moveTo>
                <a:lnTo>
                  <a:pt x="826085" y="0"/>
                </a:lnTo>
                <a:lnTo>
                  <a:pt x="826085" y="725454"/>
                </a:lnTo>
                <a:lnTo>
                  <a:pt x="0" y="72545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8691735" y="7812207"/>
            <a:ext cx="1675735" cy="1508162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213330" y="5585598"/>
            <a:ext cx="5823127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A0605"/>
                </a:solidFill>
                <a:latin typeface="Open Sans"/>
              </a:rPr>
              <a:t>$29.700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A0605"/>
                </a:solidFill>
                <a:latin typeface="Open Sans"/>
              </a:rPr>
              <a:t>Cantidad: 1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A0605"/>
                </a:solidFill>
                <a:latin typeface="Open Sans"/>
              </a:rPr>
              <a:t>Total:$29.700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Cnatid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825515" y="7266742"/>
            <a:ext cx="3620830" cy="1005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4FC0E8"/>
                </a:solidFill>
                <a:latin typeface="Poppins"/>
              </a:rPr>
              <a:t>Subir comprobante de pago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095942" y="2986669"/>
            <a:ext cx="4982279" cy="2335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09"/>
              </a:lnSpc>
              <a:spcBef>
                <a:spcPct val="0"/>
              </a:spcBef>
            </a:pPr>
            <a:r>
              <a:rPr lang="en-US" sz="3292">
                <a:solidFill>
                  <a:srgbClr val="FF0000"/>
                </a:solidFill>
                <a:latin typeface="Poppins Bold"/>
              </a:rPr>
              <a:t>ADVERTENCIA hasta que no se compruebe el pago directamente no se realizará el envió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6182983" y="8696613"/>
            <a:ext cx="1899937" cy="1564857"/>
          </a:xfrm>
          <a:custGeom>
            <a:avLst/>
            <a:gdLst/>
            <a:ahLst/>
            <a:cxnLst/>
            <a:rect r="r" b="b" t="t" l="l"/>
            <a:pathLst>
              <a:path h="1564857" w="1899937">
                <a:moveTo>
                  <a:pt x="0" y="0"/>
                </a:moveTo>
                <a:lnTo>
                  <a:pt x="1899936" y="0"/>
                </a:lnTo>
                <a:lnTo>
                  <a:pt x="1899936" y="1564857"/>
                </a:lnTo>
                <a:lnTo>
                  <a:pt x="0" y="156485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32499" y="1394641"/>
            <a:ext cx="18992713" cy="1149437"/>
            <a:chOff x="0" y="0"/>
            <a:chExt cx="5002196" cy="30273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02196" cy="302732"/>
            </a:xfrm>
            <a:custGeom>
              <a:avLst/>
              <a:gdLst/>
              <a:ahLst/>
              <a:cxnLst/>
              <a:rect r="r" b="b" t="t" l="l"/>
              <a:pathLst>
                <a:path h="302732" w="5002196">
                  <a:moveTo>
                    <a:pt x="0" y="0"/>
                  </a:moveTo>
                  <a:lnTo>
                    <a:pt x="5002196" y="0"/>
                  </a:lnTo>
                  <a:lnTo>
                    <a:pt x="5002196" y="302732"/>
                  </a:lnTo>
                  <a:lnTo>
                    <a:pt x="0" y="302732"/>
                  </a:lnTo>
                  <a:close/>
                </a:path>
              </a:pathLst>
            </a:custGeom>
            <a:solidFill>
              <a:srgbClr val="26F10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002196" cy="3598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014498" y="9074583"/>
            <a:ext cx="24975089" cy="1417577"/>
            <a:chOff x="0" y="0"/>
            <a:chExt cx="6577801" cy="37335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577801" cy="373354"/>
            </a:xfrm>
            <a:custGeom>
              <a:avLst/>
              <a:gdLst/>
              <a:ahLst/>
              <a:cxnLst/>
              <a:rect r="r" b="b" t="t" l="l"/>
              <a:pathLst>
                <a:path h="373354" w="6577801">
                  <a:moveTo>
                    <a:pt x="0" y="0"/>
                  </a:moveTo>
                  <a:lnTo>
                    <a:pt x="6577801" y="0"/>
                  </a:lnTo>
                  <a:lnTo>
                    <a:pt x="6577801" y="373354"/>
                  </a:lnTo>
                  <a:lnTo>
                    <a:pt x="0" y="373354"/>
                  </a:lnTo>
                  <a:close/>
                </a:path>
              </a:pathLst>
            </a:custGeom>
            <a:solidFill>
              <a:srgbClr val="26F10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577801" cy="4305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32499" y="0"/>
            <a:ext cx="21515436" cy="1817731"/>
            <a:chOff x="0" y="0"/>
            <a:chExt cx="5666617" cy="47874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66617" cy="478744"/>
            </a:xfrm>
            <a:custGeom>
              <a:avLst/>
              <a:gdLst/>
              <a:ahLst/>
              <a:cxnLst/>
              <a:rect r="r" b="b" t="t" l="l"/>
              <a:pathLst>
                <a:path h="478744" w="5666617">
                  <a:moveTo>
                    <a:pt x="0" y="0"/>
                  </a:moveTo>
                  <a:lnTo>
                    <a:pt x="5666617" y="0"/>
                  </a:lnTo>
                  <a:lnTo>
                    <a:pt x="5666617" y="478744"/>
                  </a:lnTo>
                  <a:lnTo>
                    <a:pt x="0" y="47874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666617" cy="5358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000124" y="5813552"/>
            <a:ext cx="7960466" cy="7010186"/>
          </a:xfrm>
          <a:custGeom>
            <a:avLst/>
            <a:gdLst/>
            <a:ahLst/>
            <a:cxnLst/>
            <a:rect r="r" b="b" t="t" l="l"/>
            <a:pathLst>
              <a:path h="7010186" w="7960466">
                <a:moveTo>
                  <a:pt x="0" y="0"/>
                </a:moveTo>
                <a:lnTo>
                  <a:pt x="7960466" y="0"/>
                </a:lnTo>
                <a:lnTo>
                  <a:pt x="7960466" y="7010186"/>
                </a:lnTo>
                <a:lnTo>
                  <a:pt x="0" y="70101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05702" y="2669957"/>
            <a:ext cx="2919191" cy="2828962"/>
          </a:xfrm>
          <a:custGeom>
            <a:avLst/>
            <a:gdLst/>
            <a:ahLst/>
            <a:cxnLst/>
            <a:rect r="r" b="b" t="t" l="l"/>
            <a:pathLst>
              <a:path h="2828962" w="2919191">
                <a:moveTo>
                  <a:pt x="0" y="0"/>
                </a:moveTo>
                <a:lnTo>
                  <a:pt x="2919192" y="0"/>
                </a:lnTo>
                <a:lnTo>
                  <a:pt x="2919192" y="2828962"/>
                </a:lnTo>
                <a:lnTo>
                  <a:pt x="0" y="28289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587364" y="9258300"/>
            <a:ext cx="758176" cy="823540"/>
          </a:xfrm>
          <a:custGeom>
            <a:avLst/>
            <a:gdLst/>
            <a:ahLst/>
            <a:cxnLst/>
            <a:rect r="r" b="b" t="t" l="l"/>
            <a:pathLst>
              <a:path h="823540" w="758176">
                <a:moveTo>
                  <a:pt x="0" y="0"/>
                </a:moveTo>
                <a:lnTo>
                  <a:pt x="758176" y="0"/>
                </a:lnTo>
                <a:lnTo>
                  <a:pt x="758176" y="823540"/>
                </a:lnTo>
                <a:lnTo>
                  <a:pt x="0" y="8235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40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2014498" y="9074583"/>
            <a:ext cx="4144531" cy="4114800"/>
          </a:xfrm>
          <a:custGeom>
            <a:avLst/>
            <a:gdLst/>
            <a:ahLst/>
            <a:cxnLst/>
            <a:rect r="r" b="b" t="t" l="l"/>
            <a:pathLst>
              <a:path h="4114800" w="4144531">
                <a:moveTo>
                  <a:pt x="0" y="0"/>
                </a:moveTo>
                <a:lnTo>
                  <a:pt x="4144531" y="0"/>
                </a:lnTo>
                <a:lnTo>
                  <a:pt x="414453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7751413" y="3371433"/>
            <a:ext cx="2773807" cy="2773807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412985" y="5556069"/>
            <a:ext cx="5823127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A0605"/>
                </a:solidFill>
                <a:latin typeface="Open Sans"/>
              </a:rPr>
              <a:t>$29.700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A0605"/>
                </a:solidFill>
                <a:latin typeface="Open Sans"/>
              </a:rPr>
              <a:t>Cantidad: 1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A0605"/>
                </a:solidFill>
                <a:latin typeface="Open Sans"/>
              </a:rPr>
              <a:t>Total:$29.700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Cnatid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327901" y="6869140"/>
            <a:ext cx="3620830" cy="1218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Poppins"/>
              </a:rPr>
              <a:t>Comprobando tu pago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6030583" y="8544213"/>
            <a:ext cx="1899937" cy="1564857"/>
          </a:xfrm>
          <a:custGeom>
            <a:avLst/>
            <a:gdLst/>
            <a:ahLst/>
            <a:cxnLst/>
            <a:rect r="r" b="b" t="t" l="l"/>
            <a:pathLst>
              <a:path h="1564857" w="1899937">
                <a:moveTo>
                  <a:pt x="0" y="0"/>
                </a:moveTo>
                <a:lnTo>
                  <a:pt x="1899936" y="0"/>
                </a:lnTo>
                <a:lnTo>
                  <a:pt x="1899936" y="1564857"/>
                </a:lnTo>
                <a:lnTo>
                  <a:pt x="0" y="156485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32499" y="1394641"/>
            <a:ext cx="18992713" cy="1283522"/>
            <a:chOff x="0" y="0"/>
            <a:chExt cx="5002196" cy="33804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02196" cy="338047"/>
            </a:xfrm>
            <a:custGeom>
              <a:avLst/>
              <a:gdLst/>
              <a:ahLst/>
              <a:cxnLst/>
              <a:rect r="r" b="b" t="t" l="l"/>
              <a:pathLst>
                <a:path h="338047" w="5002196">
                  <a:moveTo>
                    <a:pt x="0" y="0"/>
                  </a:moveTo>
                  <a:lnTo>
                    <a:pt x="5002196" y="0"/>
                  </a:lnTo>
                  <a:lnTo>
                    <a:pt x="5002196" y="338047"/>
                  </a:lnTo>
                  <a:lnTo>
                    <a:pt x="0" y="338047"/>
                  </a:lnTo>
                  <a:close/>
                </a:path>
              </a:pathLst>
            </a:custGeom>
            <a:solidFill>
              <a:srgbClr val="26F10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002196" cy="3951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014498" y="9117822"/>
            <a:ext cx="24975089" cy="1374339"/>
            <a:chOff x="0" y="0"/>
            <a:chExt cx="6577801" cy="3619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577801" cy="361966"/>
            </a:xfrm>
            <a:custGeom>
              <a:avLst/>
              <a:gdLst/>
              <a:ahLst/>
              <a:cxnLst/>
              <a:rect r="r" b="b" t="t" l="l"/>
              <a:pathLst>
                <a:path h="361966" w="6577801">
                  <a:moveTo>
                    <a:pt x="0" y="0"/>
                  </a:moveTo>
                  <a:lnTo>
                    <a:pt x="6577801" y="0"/>
                  </a:lnTo>
                  <a:lnTo>
                    <a:pt x="6577801" y="361966"/>
                  </a:lnTo>
                  <a:lnTo>
                    <a:pt x="0" y="361966"/>
                  </a:lnTo>
                  <a:close/>
                </a:path>
              </a:pathLst>
            </a:custGeom>
            <a:solidFill>
              <a:srgbClr val="26F10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577801" cy="4191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32499" y="0"/>
            <a:ext cx="21515436" cy="1817731"/>
            <a:chOff x="0" y="0"/>
            <a:chExt cx="5666617" cy="47874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66617" cy="478744"/>
            </a:xfrm>
            <a:custGeom>
              <a:avLst/>
              <a:gdLst/>
              <a:ahLst/>
              <a:cxnLst/>
              <a:rect r="r" b="b" t="t" l="l"/>
              <a:pathLst>
                <a:path h="478744" w="5666617">
                  <a:moveTo>
                    <a:pt x="0" y="0"/>
                  </a:moveTo>
                  <a:lnTo>
                    <a:pt x="5666617" y="0"/>
                  </a:lnTo>
                  <a:lnTo>
                    <a:pt x="5666617" y="478744"/>
                  </a:lnTo>
                  <a:lnTo>
                    <a:pt x="0" y="47874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666617" cy="5358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000124" y="5813552"/>
            <a:ext cx="7960466" cy="7010186"/>
          </a:xfrm>
          <a:custGeom>
            <a:avLst/>
            <a:gdLst/>
            <a:ahLst/>
            <a:cxnLst/>
            <a:rect r="r" b="b" t="t" l="l"/>
            <a:pathLst>
              <a:path h="7010186" w="7960466">
                <a:moveTo>
                  <a:pt x="0" y="0"/>
                </a:moveTo>
                <a:lnTo>
                  <a:pt x="7960466" y="0"/>
                </a:lnTo>
                <a:lnTo>
                  <a:pt x="7960466" y="7010186"/>
                </a:lnTo>
                <a:lnTo>
                  <a:pt x="0" y="70101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11471" y="2809244"/>
            <a:ext cx="1634457" cy="1583938"/>
          </a:xfrm>
          <a:custGeom>
            <a:avLst/>
            <a:gdLst/>
            <a:ahLst/>
            <a:cxnLst/>
            <a:rect r="r" b="b" t="t" l="l"/>
            <a:pathLst>
              <a:path h="1583938" w="1634457">
                <a:moveTo>
                  <a:pt x="0" y="0"/>
                </a:moveTo>
                <a:lnTo>
                  <a:pt x="1634458" y="0"/>
                </a:lnTo>
                <a:lnTo>
                  <a:pt x="1634458" y="1583938"/>
                </a:lnTo>
                <a:lnTo>
                  <a:pt x="0" y="15839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587364" y="9318645"/>
            <a:ext cx="702621" cy="763195"/>
          </a:xfrm>
          <a:custGeom>
            <a:avLst/>
            <a:gdLst/>
            <a:ahLst/>
            <a:cxnLst/>
            <a:rect r="r" b="b" t="t" l="l"/>
            <a:pathLst>
              <a:path h="763195" w="702621">
                <a:moveTo>
                  <a:pt x="0" y="0"/>
                </a:moveTo>
                <a:lnTo>
                  <a:pt x="702621" y="0"/>
                </a:lnTo>
                <a:lnTo>
                  <a:pt x="702621" y="763195"/>
                </a:lnTo>
                <a:lnTo>
                  <a:pt x="0" y="7631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40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2072266" y="9117822"/>
            <a:ext cx="4144531" cy="4114800"/>
          </a:xfrm>
          <a:custGeom>
            <a:avLst/>
            <a:gdLst/>
            <a:ahLst/>
            <a:cxnLst/>
            <a:rect r="r" b="b" t="t" l="l"/>
            <a:pathLst>
              <a:path h="4114800" w="4144531">
                <a:moveTo>
                  <a:pt x="0" y="0"/>
                </a:moveTo>
                <a:lnTo>
                  <a:pt x="4144532" y="0"/>
                </a:lnTo>
                <a:lnTo>
                  <a:pt x="41445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769351" y="3144888"/>
            <a:ext cx="1482855" cy="1248294"/>
          </a:xfrm>
          <a:custGeom>
            <a:avLst/>
            <a:gdLst/>
            <a:ahLst/>
            <a:cxnLst/>
            <a:rect r="r" b="b" t="t" l="l"/>
            <a:pathLst>
              <a:path h="1248294" w="1482855">
                <a:moveTo>
                  <a:pt x="0" y="0"/>
                </a:moveTo>
                <a:lnTo>
                  <a:pt x="1482855" y="0"/>
                </a:lnTo>
                <a:lnTo>
                  <a:pt x="1482855" y="1248294"/>
                </a:lnTo>
                <a:lnTo>
                  <a:pt x="0" y="12482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3892166" y="4859907"/>
            <a:ext cx="5745665" cy="1278025"/>
            <a:chOff x="0" y="0"/>
            <a:chExt cx="1513262" cy="33659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13262" cy="336599"/>
            </a:xfrm>
            <a:custGeom>
              <a:avLst/>
              <a:gdLst/>
              <a:ahLst/>
              <a:cxnLst/>
              <a:rect r="r" b="b" t="t" l="l"/>
              <a:pathLst>
                <a:path h="336599" w="1513262">
                  <a:moveTo>
                    <a:pt x="0" y="0"/>
                  </a:moveTo>
                  <a:lnTo>
                    <a:pt x="1513262" y="0"/>
                  </a:lnTo>
                  <a:lnTo>
                    <a:pt x="1513262" y="336599"/>
                  </a:lnTo>
                  <a:lnTo>
                    <a:pt x="0" y="336599"/>
                  </a:lnTo>
                  <a:close/>
                </a:path>
              </a:pathLst>
            </a:custGeom>
            <a:solidFill>
              <a:srgbClr val="4FC0E8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1513262" cy="3937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4024210" y="4986286"/>
            <a:ext cx="5481577" cy="1025267"/>
            <a:chOff x="0" y="0"/>
            <a:chExt cx="1443707" cy="27002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443707" cy="270029"/>
            </a:xfrm>
            <a:custGeom>
              <a:avLst/>
              <a:gdLst/>
              <a:ahLst/>
              <a:cxnLst/>
              <a:rect r="r" b="b" t="t" l="l"/>
              <a:pathLst>
                <a:path h="270029" w="1443707">
                  <a:moveTo>
                    <a:pt x="0" y="0"/>
                  </a:moveTo>
                  <a:lnTo>
                    <a:pt x="1443707" y="0"/>
                  </a:lnTo>
                  <a:lnTo>
                    <a:pt x="1443707" y="270029"/>
                  </a:lnTo>
                  <a:lnTo>
                    <a:pt x="0" y="27002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1443707" cy="3271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637831" y="4859907"/>
            <a:ext cx="5745665" cy="1278025"/>
            <a:chOff x="0" y="0"/>
            <a:chExt cx="1513262" cy="33659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13262" cy="336599"/>
            </a:xfrm>
            <a:custGeom>
              <a:avLst/>
              <a:gdLst/>
              <a:ahLst/>
              <a:cxnLst/>
              <a:rect r="r" b="b" t="t" l="l"/>
              <a:pathLst>
                <a:path h="336599" w="1513262">
                  <a:moveTo>
                    <a:pt x="0" y="0"/>
                  </a:moveTo>
                  <a:lnTo>
                    <a:pt x="1513262" y="0"/>
                  </a:lnTo>
                  <a:lnTo>
                    <a:pt x="1513262" y="336599"/>
                  </a:lnTo>
                  <a:lnTo>
                    <a:pt x="0" y="336599"/>
                  </a:lnTo>
                  <a:close/>
                </a:path>
              </a:pathLst>
            </a:custGeom>
            <a:solidFill>
              <a:srgbClr val="4FC0E8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1513262" cy="3937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094212" y="4986286"/>
            <a:ext cx="5481577" cy="1025267"/>
            <a:chOff x="0" y="0"/>
            <a:chExt cx="1443707" cy="27002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443707" cy="270029"/>
            </a:xfrm>
            <a:custGeom>
              <a:avLst/>
              <a:gdLst/>
              <a:ahLst/>
              <a:cxnLst/>
              <a:rect r="r" b="b" t="t" l="l"/>
              <a:pathLst>
                <a:path h="270029" w="1443707">
                  <a:moveTo>
                    <a:pt x="0" y="0"/>
                  </a:moveTo>
                  <a:lnTo>
                    <a:pt x="1443707" y="0"/>
                  </a:lnTo>
                  <a:lnTo>
                    <a:pt x="1443707" y="270029"/>
                  </a:lnTo>
                  <a:lnTo>
                    <a:pt x="0" y="27002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1443707" cy="3271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2806423" y="4986286"/>
            <a:ext cx="2577073" cy="1025267"/>
            <a:chOff x="0" y="0"/>
            <a:chExt cx="678735" cy="27002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78735" cy="270029"/>
            </a:xfrm>
            <a:custGeom>
              <a:avLst/>
              <a:gdLst/>
              <a:ahLst/>
              <a:cxnLst/>
              <a:rect r="r" b="b" t="t" l="l"/>
              <a:pathLst>
                <a:path h="270029" w="678735">
                  <a:moveTo>
                    <a:pt x="0" y="0"/>
                  </a:moveTo>
                  <a:lnTo>
                    <a:pt x="678735" y="0"/>
                  </a:lnTo>
                  <a:lnTo>
                    <a:pt x="678735" y="270029"/>
                  </a:lnTo>
                  <a:lnTo>
                    <a:pt x="0" y="27002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678735" cy="3271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3892166" y="6604656"/>
            <a:ext cx="5745665" cy="1278025"/>
            <a:chOff x="0" y="0"/>
            <a:chExt cx="1513262" cy="33659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513262" cy="336599"/>
            </a:xfrm>
            <a:custGeom>
              <a:avLst/>
              <a:gdLst/>
              <a:ahLst/>
              <a:cxnLst/>
              <a:rect r="r" b="b" t="t" l="l"/>
              <a:pathLst>
                <a:path h="336599" w="1513262">
                  <a:moveTo>
                    <a:pt x="0" y="0"/>
                  </a:moveTo>
                  <a:lnTo>
                    <a:pt x="1513262" y="0"/>
                  </a:lnTo>
                  <a:lnTo>
                    <a:pt x="1513262" y="336599"/>
                  </a:lnTo>
                  <a:lnTo>
                    <a:pt x="0" y="336599"/>
                  </a:lnTo>
                  <a:close/>
                </a:path>
              </a:pathLst>
            </a:custGeom>
            <a:solidFill>
              <a:srgbClr val="4FC0E8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1513262" cy="3937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4024210" y="6731035"/>
            <a:ext cx="5481577" cy="1025267"/>
            <a:chOff x="0" y="0"/>
            <a:chExt cx="1443707" cy="27002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443707" cy="270029"/>
            </a:xfrm>
            <a:custGeom>
              <a:avLst/>
              <a:gdLst/>
              <a:ahLst/>
              <a:cxnLst/>
              <a:rect r="r" b="b" t="t" l="l"/>
              <a:pathLst>
                <a:path h="270029" w="1443707">
                  <a:moveTo>
                    <a:pt x="0" y="0"/>
                  </a:moveTo>
                  <a:lnTo>
                    <a:pt x="1443707" y="0"/>
                  </a:lnTo>
                  <a:lnTo>
                    <a:pt x="1443707" y="270029"/>
                  </a:lnTo>
                  <a:lnTo>
                    <a:pt x="0" y="27002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1443707" cy="3271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9637831" y="6604656"/>
            <a:ext cx="5745665" cy="1278025"/>
            <a:chOff x="0" y="0"/>
            <a:chExt cx="1513262" cy="336599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513262" cy="336599"/>
            </a:xfrm>
            <a:custGeom>
              <a:avLst/>
              <a:gdLst/>
              <a:ahLst/>
              <a:cxnLst/>
              <a:rect r="r" b="b" t="t" l="l"/>
              <a:pathLst>
                <a:path h="336599" w="1513262">
                  <a:moveTo>
                    <a:pt x="0" y="0"/>
                  </a:moveTo>
                  <a:lnTo>
                    <a:pt x="1513262" y="0"/>
                  </a:lnTo>
                  <a:lnTo>
                    <a:pt x="1513262" y="336599"/>
                  </a:lnTo>
                  <a:lnTo>
                    <a:pt x="0" y="336599"/>
                  </a:lnTo>
                  <a:close/>
                </a:path>
              </a:pathLst>
            </a:custGeom>
            <a:solidFill>
              <a:srgbClr val="4FC0E8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57150"/>
              <a:ext cx="1513262" cy="3937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9094212" y="6731035"/>
            <a:ext cx="5481577" cy="1025267"/>
            <a:chOff x="0" y="0"/>
            <a:chExt cx="1443707" cy="270029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443707" cy="270029"/>
            </a:xfrm>
            <a:custGeom>
              <a:avLst/>
              <a:gdLst/>
              <a:ahLst/>
              <a:cxnLst/>
              <a:rect r="r" b="b" t="t" l="l"/>
              <a:pathLst>
                <a:path h="270029" w="1443707">
                  <a:moveTo>
                    <a:pt x="0" y="0"/>
                  </a:moveTo>
                  <a:lnTo>
                    <a:pt x="1443707" y="0"/>
                  </a:lnTo>
                  <a:lnTo>
                    <a:pt x="1443707" y="270029"/>
                  </a:lnTo>
                  <a:lnTo>
                    <a:pt x="0" y="27002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57150"/>
              <a:ext cx="1443707" cy="3271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2806423" y="6731035"/>
            <a:ext cx="2577073" cy="1025267"/>
            <a:chOff x="0" y="0"/>
            <a:chExt cx="678735" cy="270029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678735" cy="270029"/>
            </a:xfrm>
            <a:custGeom>
              <a:avLst/>
              <a:gdLst/>
              <a:ahLst/>
              <a:cxnLst/>
              <a:rect r="r" b="b" t="t" l="l"/>
              <a:pathLst>
                <a:path h="270029" w="678735">
                  <a:moveTo>
                    <a:pt x="0" y="0"/>
                  </a:moveTo>
                  <a:lnTo>
                    <a:pt x="678735" y="0"/>
                  </a:lnTo>
                  <a:lnTo>
                    <a:pt x="678735" y="270029"/>
                  </a:lnTo>
                  <a:lnTo>
                    <a:pt x="0" y="27002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57150"/>
              <a:ext cx="678735" cy="3271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47" id="47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4094960" y="6958197"/>
            <a:ext cx="1880999" cy="1692899"/>
          </a:xfrm>
          <a:prstGeom prst="rect">
            <a:avLst/>
          </a:prstGeom>
        </p:spPr>
      </p:pic>
      <p:sp>
        <p:nvSpPr>
          <p:cNvPr name="TextBox 48" id="48"/>
          <p:cNvSpPr txBox="true"/>
          <p:nvPr/>
        </p:nvSpPr>
        <p:spPr>
          <a:xfrm rot="0">
            <a:off x="7148522" y="3654735"/>
            <a:ext cx="3620830" cy="684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Poppins"/>
              </a:rPr>
              <a:t>Pago exitoso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4435785" y="5146773"/>
            <a:ext cx="465842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>
                    <a:alpha val="42745"/>
                  </a:srgbClr>
                </a:solidFill>
                <a:latin typeface="Open Sans"/>
              </a:rPr>
              <a:t>AGREGAR DIRECCIÓN: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4435785" y="6891522"/>
            <a:ext cx="465842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>
                    <a:alpha val="42745"/>
                  </a:srgbClr>
                </a:solidFill>
                <a:latin typeface="Open Sans"/>
              </a:rPr>
              <a:t>lOCALIDAD:</a:t>
            </a:r>
          </a:p>
        </p:txBody>
      </p:sp>
      <p:sp>
        <p:nvSpPr>
          <p:cNvPr name="Freeform 51" id="51"/>
          <p:cNvSpPr/>
          <p:nvPr/>
        </p:nvSpPr>
        <p:spPr>
          <a:xfrm flipH="false" flipV="false" rot="0">
            <a:off x="16030583" y="8544213"/>
            <a:ext cx="1899937" cy="1564857"/>
          </a:xfrm>
          <a:custGeom>
            <a:avLst/>
            <a:gdLst/>
            <a:ahLst/>
            <a:cxnLst/>
            <a:rect r="r" b="b" t="t" l="l"/>
            <a:pathLst>
              <a:path h="1564857" w="1899937">
                <a:moveTo>
                  <a:pt x="0" y="0"/>
                </a:moveTo>
                <a:lnTo>
                  <a:pt x="1899936" y="0"/>
                </a:lnTo>
                <a:lnTo>
                  <a:pt x="1899936" y="1564857"/>
                </a:lnTo>
                <a:lnTo>
                  <a:pt x="0" y="156485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DAF8S6YzV8A</dc:identifier>
  <dcterms:modified xsi:type="dcterms:W3CDTF">2011-08-01T06:04:30Z</dcterms:modified>
  <cp:revision>1</cp:revision>
  <dc:title>Copia de Presentacion arquitectura minimalista azul</dc:title>
</cp:coreProperties>
</file>